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12B_44353DCE.xml" ContentType="application/vnd.ms-powerpoint.comments+xml"/>
  <Override PartName="/ppt/notesSlides/notesSlide3.xml" ContentType="application/vnd.openxmlformats-officedocument.presentationml.notesSlide+xml"/>
  <Override PartName="/ppt/comments/modernComment_13B_9F1C6AA0.xml" ContentType="application/vnd.ms-powerpoint.comments+xml"/>
  <Override PartName="/ppt/notesSlides/notesSlide4.xml" ContentType="application/vnd.openxmlformats-officedocument.presentationml.notesSlide+xml"/>
  <Override PartName="/ppt/comments/modernComment_1A7_F59BBA1C.xml" ContentType="application/vnd.ms-powerpoint.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modernComment_133_97917D30.xml" ContentType="application/vnd.ms-powerpoint.comments+xml"/>
  <Override PartName="/ppt/notesSlides/notesSlide9.xml" ContentType="application/vnd.openxmlformats-officedocument.presentationml.notesSlide+xml"/>
  <Override PartName="/ppt/comments/modernComment_1A0_6446C0D5.xml" ContentType="application/vnd.ms-powerpoint.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modernComment_1A6_C2D39CFC.xml" ContentType="application/vnd.ms-powerpoint.comments+xml"/>
  <Override PartName="/ppt/comments/modernComment_1B1_C54B0F21.xml" ContentType="application/vnd.ms-powerpoint.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modernComment_1B2_C98DD09E.xml" ContentType="application/vnd.ms-powerpoint.comments+xml"/>
  <Override PartName="/ppt/comments/modernComment_128_F5CA1A32.xml" ContentType="application/vnd.ms-powerpoint.comments+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4"/>
  </p:sldMasterIdLst>
  <p:notesMasterIdLst>
    <p:notesMasterId r:id="rId46"/>
  </p:notesMasterIdLst>
  <p:handoutMasterIdLst>
    <p:handoutMasterId r:id="rId47"/>
  </p:handoutMasterIdLst>
  <p:sldIdLst>
    <p:sldId id="294" r:id="rId5"/>
    <p:sldId id="425" r:id="rId6"/>
    <p:sldId id="424" r:id="rId7"/>
    <p:sldId id="299" r:id="rId8"/>
    <p:sldId id="315" r:id="rId9"/>
    <p:sldId id="423" r:id="rId10"/>
    <p:sldId id="335" r:id="rId11"/>
    <p:sldId id="426" r:id="rId12"/>
    <p:sldId id="427" r:id="rId13"/>
    <p:sldId id="428" r:id="rId14"/>
    <p:sldId id="430" r:id="rId15"/>
    <p:sldId id="429" r:id="rId16"/>
    <p:sldId id="431" r:id="rId17"/>
    <p:sldId id="353" r:id="rId18"/>
    <p:sldId id="313" r:id="rId19"/>
    <p:sldId id="361" r:id="rId20"/>
    <p:sldId id="302" r:id="rId21"/>
    <p:sldId id="303" r:id="rId22"/>
    <p:sldId id="351" r:id="rId23"/>
    <p:sldId id="297" r:id="rId24"/>
    <p:sldId id="432" r:id="rId25"/>
    <p:sldId id="307" r:id="rId26"/>
    <p:sldId id="416" r:id="rId27"/>
    <p:sldId id="422" r:id="rId28"/>
    <p:sldId id="310" r:id="rId29"/>
    <p:sldId id="341" r:id="rId30"/>
    <p:sldId id="435" r:id="rId31"/>
    <p:sldId id="433" r:id="rId32"/>
    <p:sldId id="327" r:id="rId33"/>
    <p:sldId id="330" r:id="rId34"/>
    <p:sldId id="336" r:id="rId35"/>
    <p:sldId id="348" r:id="rId36"/>
    <p:sldId id="345" r:id="rId37"/>
    <p:sldId id="346" r:id="rId38"/>
    <p:sldId id="347" r:id="rId39"/>
    <p:sldId id="434" r:id="rId40"/>
    <p:sldId id="293" r:id="rId41"/>
    <p:sldId id="321" r:id="rId42"/>
    <p:sldId id="350" r:id="rId43"/>
    <p:sldId id="296" r:id="rId44"/>
    <p:sldId id="356" r:id="rId45"/>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9CC4EB9-414E-944E-AEDA-917F49760CE1}">
          <p14:sldIdLst>
            <p14:sldId id="294"/>
            <p14:sldId id="425"/>
            <p14:sldId id="424"/>
            <p14:sldId id="299"/>
            <p14:sldId id="315"/>
            <p14:sldId id="423"/>
            <p14:sldId id="335"/>
            <p14:sldId id="426"/>
            <p14:sldId id="427"/>
            <p14:sldId id="428"/>
            <p14:sldId id="430"/>
            <p14:sldId id="429"/>
            <p14:sldId id="431"/>
            <p14:sldId id="353"/>
            <p14:sldId id="313"/>
            <p14:sldId id="361"/>
            <p14:sldId id="302"/>
            <p14:sldId id="303"/>
            <p14:sldId id="351"/>
            <p14:sldId id="297"/>
            <p14:sldId id="432"/>
            <p14:sldId id="307"/>
            <p14:sldId id="416"/>
            <p14:sldId id="422"/>
            <p14:sldId id="310"/>
            <p14:sldId id="341"/>
            <p14:sldId id="435"/>
            <p14:sldId id="433"/>
            <p14:sldId id="327"/>
            <p14:sldId id="330"/>
            <p14:sldId id="336"/>
            <p14:sldId id="348"/>
            <p14:sldId id="345"/>
            <p14:sldId id="346"/>
            <p14:sldId id="347"/>
            <p14:sldId id="434"/>
            <p14:sldId id="293"/>
            <p14:sldId id="321"/>
            <p14:sldId id="350"/>
            <p14:sldId id="296"/>
            <p14:sldId id="356"/>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D38A61D-FC26-36E4-29F1-8D00805358EC}" name="Dave Hmurovich" initials="DH" userId="S::dave.hmurovich@pearson.com::222aae78-107a-4b08-b1b0-e3c69de390a8" providerId="AD"/>
  <p188:author id="{B860E671-761E-A0A9-6E10-DA184BB22E20}" name="Canchola, Liza" initials="CL" userId="S::liza.canchola@pearson.com::9cec593f-c0ea-4e0c-864e-0e4f71bddac7" providerId="AD"/>
  <p188:author id="{8D4C2C9E-20A2-A57F-C9E1-1198E583CB6E}" name="Jared Brandau" initials="JB" userId="S::jared.brandau@pearson.com::7dfe9a58-1bc1-4a41-9452-65216e64041b" providerId="AD"/>
  <p188:author id="{AA2EEED3-2CC0-E88D-7287-9FAA51CB6FCB}" name="Tisha Alie" initials="TA" userId="S::tisha.alie@pearson.com::05514472-b59f-4b92-8807-1fa2ff4f9545" providerId="AD"/>
  <p188:author id="{599E1BDE-E33E-C7A3-4200-EED79A7327A7}" name="Jane Bledsoe" initials="JB" userId="S::jane.bledsoe@pearson.com::082d0689-3d7d-431e-a7c5-006e2f376175" providerId="AD"/>
  <p188:author id="{966F85F4-7F65-6BEA-F12C-0A9207A2AAE7}" name="Leanne Marshall" initials="LM" userId="S::leanne.marshall@pearson.com::6300b53a-bbf3-4ee0-a16f-718c5e3fafff"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14B64"/>
    <a:srgbClr val="0084A9"/>
    <a:srgbClr val="9CCFDF"/>
    <a:srgbClr val="0432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18D6C6B-E4A2-AB72-34FE-0C199C605B5F}" v="65" dt="2025-08-21T17:52:33.7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04CA1208-E133-1998-6FFB-DBAE692FE83E}"/>
    <pc:docChg chg="modSld">
      <pc:chgData name="" userId="" providerId="" clId="Web-{04CA1208-E133-1998-6FFB-DBAE692FE83E}" dt="2025-08-14T19:40:44.777" v="0"/>
      <pc:docMkLst>
        <pc:docMk/>
      </pc:docMkLst>
      <pc:sldChg chg="addSp">
        <pc:chgData name="" userId="" providerId="" clId="Web-{04CA1208-E133-1998-6FFB-DBAE692FE83E}" dt="2025-08-14T19:40:44.777" v="0"/>
        <pc:sldMkLst>
          <pc:docMk/>
          <pc:sldMk cId="2153378282" sldId="294"/>
        </pc:sldMkLst>
      </pc:sldChg>
    </pc:docChg>
  </pc:docChgLst>
  <pc:docChgLst>
    <pc:chgData name="Victor Fitzjarrald" userId="2c90390e-e9da-4fbc-baa1-85d0664b2fd0" providerId="ADAL" clId="{80926919-5F5C-5131-BEE6-55B055F7A676}"/>
    <pc:docChg chg="custSel addSld delSld modSld modSection">
      <pc:chgData name="Victor Fitzjarrald" userId="2c90390e-e9da-4fbc-baa1-85d0664b2fd0" providerId="ADAL" clId="{80926919-5F5C-5131-BEE6-55B055F7A676}" dt="2025-08-05T15:59:06.681" v="201" actId="20577"/>
      <pc:docMkLst>
        <pc:docMk/>
      </pc:docMkLst>
      <pc:sldChg chg="modSp mod">
        <pc:chgData name="Victor Fitzjarrald" userId="2c90390e-e9da-4fbc-baa1-85d0664b2fd0" providerId="ADAL" clId="{80926919-5F5C-5131-BEE6-55B055F7A676}" dt="2025-08-05T15:59:06.681" v="201" actId="20577"/>
        <pc:sldMkLst>
          <pc:docMk/>
          <pc:sldMk cId="1144339918" sldId="299"/>
        </pc:sldMkLst>
        <pc:spChg chg="mod">
          <ac:chgData name="Victor Fitzjarrald" userId="2c90390e-e9da-4fbc-baa1-85d0664b2fd0" providerId="ADAL" clId="{80926919-5F5C-5131-BEE6-55B055F7A676}" dt="2025-08-05T15:59:06.681" v="201" actId="20577"/>
          <ac:spMkLst>
            <pc:docMk/>
            <pc:sldMk cId="1144339918" sldId="299"/>
            <ac:spMk id="9" creationId="{683418D2-3FFC-A5A3-5E3B-2D23CB4B8A41}"/>
          </ac:spMkLst>
        </pc:spChg>
      </pc:sldChg>
      <pc:sldChg chg="add">
        <pc:chgData name="Victor Fitzjarrald" userId="2c90390e-e9da-4fbc-baa1-85d0664b2fd0" providerId="ADAL" clId="{80926919-5F5C-5131-BEE6-55B055F7A676}" dt="2025-08-01T14:22:30.708" v="0"/>
        <pc:sldMkLst>
          <pc:docMk/>
          <pc:sldMk cId="1332975109" sldId="356"/>
        </pc:sldMkLst>
      </pc:sldChg>
      <pc:sldChg chg="modSp mod">
        <pc:chgData name="Victor Fitzjarrald" userId="2c90390e-e9da-4fbc-baa1-85d0664b2fd0" providerId="ADAL" clId="{80926919-5F5C-5131-BEE6-55B055F7A676}" dt="2025-08-05T15:58:52.012" v="200" actId="20577"/>
        <pc:sldMkLst>
          <pc:docMk/>
          <pc:sldMk cId="181680627" sldId="425"/>
        </pc:sldMkLst>
        <pc:spChg chg="mod">
          <ac:chgData name="Victor Fitzjarrald" userId="2c90390e-e9da-4fbc-baa1-85d0664b2fd0" providerId="ADAL" clId="{80926919-5F5C-5131-BEE6-55B055F7A676}" dt="2025-08-05T15:58:52.012" v="200" actId="20577"/>
          <ac:spMkLst>
            <pc:docMk/>
            <pc:sldMk cId="181680627" sldId="425"/>
            <ac:spMk id="6" creationId="{A25ADD1F-AA73-D9B3-E964-F9FC0717691D}"/>
          </ac:spMkLst>
        </pc:spChg>
      </pc:sldChg>
      <pc:sldChg chg="new del">
        <pc:chgData name="Victor Fitzjarrald" userId="2c90390e-e9da-4fbc-baa1-85d0664b2fd0" providerId="ADAL" clId="{80926919-5F5C-5131-BEE6-55B055F7A676}" dt="2025-08-01T14:30:01.022" v="2" actId="2696"/>
        <pc:sldMkLst>
          <pc:docMk/>
          <pc:sldMk cId="1575721397" sldId="435"/>
        </pc:sldMkLst>
      </pc:sldChg>
      <pc:sldChg chg="addSp delSp modSp add mod">
        <pc:chgData name="Victor Fitzjarrald" userId="2c90390e-e9da-4fbc-baa1-85d0664b2fd0" providerId="ADAL" clId="{80926919-5F5C-5131-BEE6-55B055F7A676}" dt="2025-08-01T15:28:34.906" v="198" actId="27636"/>
        <pc:sldMkLst>
          <pc:docMk/>
          <pc:sldMk cId="3008707975" sldId="435"/>
        </pc:sldMkLst>
        <pc:spChg chg="mod">
          <ac:chgData name="Victor Fitzjarrald" userId="2c90390e-e9da-4fbc-baa1-85d0664b2fd0" providerId="ADAL" clId="{80926919-5F5C-5131-BEE6-55B055F7A676}" dt="2025-08-01T14:31:46.239" v="45" actId="20577"/>
          <ac:spMkLst>
            <pc:docMk/>
            <pc:sldMk cId="3008707975" sldId="435"/>
            <ac:spMk id="2" creationId="{BF4973C8-78A4-0CEA-E072-FAA911BFA77B}"/>
          </ac:spMkLst>
        </pc:spChg>
        <pc:spChg chg="add mod">
          <ac:chgData name="Victor Fitzjarrald" userId="2c90390e-e9da-4fbc-baa1-85d0664b2fd0" providerId="ADAL" clId="{80926919-5F5C-5131-BEE6-55B055F7A676}" dt="2025-08-01T15:28:34.906" v="198" actId="27636"/>
          <ac:spMkLst>
            <pc:docMk/>
            <pc:sldMk cId="3008707975" sldId="435"/>
            <ac:spMk id="10" creationId="{CA46726D-F4EB-785D-9D92-6C46ABD2579C}"/>
          </ac:spMkLst>
        </pc:spChg>
        <pc:spChg chg="add mod">
          <ac:chgData name="Victor Fitzjarrald" userId="2c90390e-e9da-4fbc-baa1-85d0664b2fd0" providerId="ADAL" clId="{80926919-5F5C-5131-BEE6-55B055F7A676}" dt="2025-08-01T14:34:23.370" v="81" actId="1076"/>
          <ac:spMkLst>
            <pc:docMk/>
            <pc:sldMk cId="3008707975" sldId="435"/>
            <ac:spMk id="12" creationId="{0DF74526-A081-C434-6233-B2DAFA82EB28}"/>
          </ac:spMkLst>
        </pc:spChg>
        <pc:picChg chg="add mod">
          <ac:chgData name="Victor Fitzjarrald" userId="2c90390e-e9da-4fbc-baa1-85d0664b2fd0" providerId="ADAL" clId="{80926919-5F5C-5131-BEE6-55B055F7A676}" dt="2025-08-01T14:36:15.849" v="130" actId="1076"/>
          <ac:picMkLst>
            <pc:docMk/>
            <pc:sldMk cId="3008707975" sldId="435"/>
            <ac:picMk id="18" creationId="{347313B9-8756-FAEF-86B5-E619B553AACD}"/>
          </ac:picMkLst>
        </pc:picChg>
      </pc:sldChg>
    </pc:docChg>
  </pc:docChgLst>
  <pc:docChgLst>
    <pc:chgData name="Monica Guthrie" userId="S::monica.guthrie@pearson.com::c0fc408c-839f-429d-bba8-a92d88ccccac" providerId="AD" clId="Web-{6F03E27B-0B6D-9587-18F9-7B1099237CC4}"/>
    <pc:docChg chg="modSld">
      <pc:chgData name="Monica Guthrie" userId="S::monica.guthrie@pearson.com::c0fc408c-839f-429d-bba8-a92d88ccccac" providerId="AD" clId="Web-{6F03E27B-0B6D-9587-18F9-7B1099237CC4}" dt="2025-08-18T17:51:30.270" v="1"/>
      <pc:docMkLst>
        <pc:docMk/>
      </pc:docMkLst>
      <pc:sldChg chg="addSp delSp">
        <pc:chgData name="Monica Guthrie" userId="S::monica.guthrie@pearson.com::c0fc408c-839f-429d-bba8-a92d88ccccac" providerId="AD" clId="Web-{6F03E27B-0B6D-9587-18F9-7B1099237CC4}" dt="2025-08-18T17:51:30.270" v="1"/>
        <pc:sldMkLst>
          <pc:docMk/>
          <pc:sldMk cId="2153378282" sldId="294"/>
        </pc:sldMkLst>
        <pc:spChg chg="add">
          <ac:chgData name="Monica Guthrie" userId="S::monica.guthrie@pearson.com::c0fc408c-839f-429d-bba8-a92d88ccccac" providerId="AD" clId="Web-{6F03E27B-0B6D-9587-18F9-7B1099237CC4}" dt="2025-08-18T17:51:30.270" v="1"/>
          <ac:spMkLst>
            <pc:docMk/>
            <pc:sldMk cId="2153378282" sldId="294"/>
            <ac:spMk id="5" creationId="{79871222-9E2E-4716-A8EF-3ABB90124BE6}"/>
          </ac:spMkLst>
        </pc:spChg>
      </pc:sldChg>
    </pc:docChg>
  </pc:docChgLst>
  <pc:docChgLst>
    <pc:chgData name="Robert Rutscher" userId="S::robert.rutscher@ged.com::5beef577-f013-4797-8f68-537ff808c5f0" providerId="AD" clId="Web-{918D6C6B-E4A2-AB72-34FE-0C199C605B5F}"/>
    <pc:docChg chg="modSld">
      <pc:chgData name="Robert Rutscher" userId="S::robert.rutscher@ged.com::5beef577-f013-4797-8f68-537ff808c5f0" providerId="AD" clId="Web-{918D6C6B-E4A2-AB72-34FE-0C199C605B5F}" dt="2025-08-21T17:52:31.124" v="58" actId="20577"/>
      <pc:docMkLst>
        <pc:docMk/>
      </pc:docMkLst>
      <pc:sldChg chg="modSp">
        <pc:chgData name="Robert Rutscher" userId="S::robert.rutscher@ged.com::5beef577-f013-4797-8f68-537ff808c5f0" providerId="AD" clId="Web-{918D6C6B-E4A2-AB72-34FE-0C199C605B5F}" dt="2025-08-21T17:38:56.355" v="4" actId="20577"/>
        <pc:sldMkLst>
          <pc:docMk/>
          <pc:sldMk cId="1144339918" sldId="299"/>
        </pc:sldMkLst>
        <pc:spChg chg="mod">
          <ac:chgData name="Robert Rutscher" userId="S::robert.rutscher@ged.com::5beef577-f013-4797-8f68-537ff808c5f0" providerId="AD" clId="Web-{918D6C6B-E4A2-AB72-34FE-0C199C605B5F}" dt="2025-08-21T17:38:56.355" v="4" actId="20577"/>
          <ac:spMkLst>
            <pc:docMk/>
            <pc:sldMk cId="1144339918" sldId="299"/>
            <ac:spMk id="9" creationId="{683418D2-3FFC-A5A3-5E3B-2D23CB4B8A41}"/>
          </ac:spMkLst>
        </pc:spChg>
      </pc:sldChg>
      <pc:sldChg chg="modSp">
        <pc:chgData name="Robert Rutscher" userId="S::robert.rutscher@ged.com::5beef577-f013-4797-8f68-537ff808c5f0" providerId="AD" clId="Web-{918D6C6B-E4A2-AB72-34FE-0C199C605B5F}" dt="2025-08-21T17:51:54.591" v="53" actId="20577"/>
        <pc:sldMkLst>
          <pc:docMk/>
          <pc:sldMk cId="1580703722" sldId="310"/>
        </pc:sldMkLst>
        <pc:spChg chg="mod">
          <ac:chgData name="Robert Rutscher" userId="S::robert.rutscher@ged.com::5beef577-f013-4797-8f68-537ff808c5f0" providerId="AD" clId="Web-{918D6C6B-E4A2-AB72-34FE-0C199C605B5F}" dt="2025-08-21T17:51:54.591" v="53" actId="20577"/>
          <ac:spMkLst>
            <pc:docMk/>
            <pc:sldMk cId="1580703722" sldId="310"/>
            <ac:spMk id="4" creationId="{8710EB06-9341-762D-EE63-A1D6041B1997}"/>
          </ac:spMkLst>
        </pc:spChg>
      </pc:sldChg>
      <pc:sldChg chg="modSp">
        <pc:chgData name="Robert Rutscher" userId="S::robert.rutscher@ged.com::5beef577-f013-4797-8f68-537ff808c5f0" providerId="AD" clId="Web-{918D6C6B-E4A2-AB72-34FE-0C199C605B5F}" dt="2025-08-21T17:40:05.108" v="20" actId="20577"/>
        <pc:sldMkLst>
          <pc:docMk/>
          <pc:sldMk cId="2669439648" sldId="315"/>
        </pc:sldMkLst>
        <pc:spChg chg="mod">
          <ac:chgData name="Robert Rutscher" userId="S::robert.rutscher@ged.com::5beef577-f013-4797-8f68-537ff808c5f0" providerId="AD" clId="Web-{918D6C6B-E4A2-AB72-34FE-0C199C605B5F}" dt="2025-08-21T17:40:05.108" v="20" actId="20577"/>
          <ac:spMkLst>
            <pc:docMk/>
            <pc:sldMk cId="2669439648" sldId="315"/>
            <ac:spMk id="9" creationId="{BA3C9ADE-5EEE-4907-2853-1E39C68FBED7}"/>
          </ac:spMkLst>
        </pc:spChg>
      </pc:sldChg>
      <pc:sldChg chg="modSp">
        <pc:chgData name="Robert Rutscher" userId="S::robert.rutscher@ged.com::5beef577-f013-4797-8f68-537ff808c5f0" providerId="AD" clId="Web-{918D6C6B-E4A2-AB72-34FE-0C199C605B5F}" dt="2025-08-21T17:48:14.597" v="47" actId="20577"/>
        <pc:sldMkLst>
          <pc:docMk/>
          <pc:sldMk cId="2221908160" sldId="361"/>
        </pc:sldMkLst>
        <pc:spChg chg="mod">
          <ac:chgData name="Robert Rutscher" userId="S::robert.rutscher@ged.com::5beef577-f013-4797-8f68-537ff808c5f0" providerId="AD" clId="Web-{918D6C6B-E4A2-AB72-34FE-0C199C605B5F}" dt="2025-08-21T17:48:14.597" v="47" actId="20577"/>
          <ac:spMkLst>
            <pc:docMk/>
            <pc:sldMk cId="2221908160" sldId="361"/>
            <ac:spMk id="2" creationId="{B3401FBB-8700-7E0A-C28B-62909DBE4B50}"/>
          </ac:spMkLst>
        </pc:spChg>
      </pc:sldChg>
      <pc:sldChg chg="modSp">
        <pc:chgData name="Robert Rutscher" userId="S::robert.rutscher@ged.com::5beef577-f013-4797-8f68-537ff808c5f0" providerId="AD" clId="Web-{918D6C6B-E4A2-AB72-34FE-0C199C605B5F}" dt="2025-08-21T17:52:13.811" v="56" actId="20577"/>
        <pc:sldMkLst>
          <pc:docMk/>
          <pc:sldMk cId="1682358485" sldId="416"/>
        </pc:sldMkLst>
        <pc:spChg chg="mod">
          <ac:chgData name="Robert Rutscher" userId="S::robert.rutscher@ged.com::5beef577-f013-4797-8f68-537ff808c5f0" providerId="AD" clId="Web-{918D6C6B-E4A2-AB72-34FE-0C199C605B5F}" dt="2025-08-21T17:52:13.811" v="56" actId="20577"/>
          <ac:spMkLst>
            <pc:docMk/>
            <pc:sldMk cId="1682358485" sldId="416"/>
            <ac:spMk id="22" creationId="{AC5786F6-55A4-548C-CBC3-764A25D71E35}"/>
          </ac:spMkLst>
        </pc:spChg>
      </pc:sldChg>
      <pc:sldChg chg="modSp">
        <pc:chgData name="Robert Rutscher" userId="S::robert.rutscher@ged.com::5beef577-f013-4797-8f68-537ff808c5f0" providerId="AD" clId="Web-{918D6C6B-E4A2-AB72-34FE-0C199C605B5F}" dt="2025-08-21T17:43:46.586" v="22" actId="20577"/>
        <pc:sldMkLst>
          <pc:docMk/>
          <pc:sldMk cId="4120623644" sldId="423"/>
        </pc:sldMkLst>
        <pc:spChg chg="mod">
          <ac:chgData name="Robert Rutscher" userId="S::robert.rutscher@ged.com::5beef577-f013-4797-8f68-537ff808c5f0" providerId="AD" clId="Web-{918D6C6B-E4A2-AB72-34FE-0C199C605B5F}" dt="2025-08-21T17:43:46.586" v="22" actId="20577"/>
          <ac:spMkLst>
            <pc:docMk/>
            <pc:sldMk cId="4120623644" sldId="423"/>
            <ac:spMk id="9" creationId="{40BD4230-6107-939F-A383-06870B07F0FE}"/>
          </ac:spMkLst>
        </pc:spChg>
      </pc:sldChg>
      <pc:sldChg chg="modSp">
        <pc:chgData name="Robert Rutscher" userId="S::robert.rutscher@ged.com::5beef577-f013-4797-8f68-537ff808c5f0" providerId="AD" clId="Web-{918D6C6B-E4A2-AB72-34FE-0C199C605B5F}" dt="2025-08-21T17:50:45.901" v="51" actId="20577"/>
        <pc:sldMkLst>
          <pc:docMk/>
          <pc:sldMk cId="181680627" sldId="425"/>
        </pc:sldMkLst>
        <pc:spChg chg="mod">
          <ac:chgData name="Robert Rutscher" userId="S::robert.rutscher@ged.com::5beef577-f013-4797-8f68-537ff808c5f0" providerId="AD" clId="Web-{918D6C6B-E4A2-AB72-34FE-0C199C605B5F}" dt="2025-08-21T17:50:45.901" v="51" actId="20577"/>
          <ac:spMkLst>
            <pc:docMk/>
            <pc:sldMk cId="181680627" sldId="425"/>
            <ac:spMk id="6" creationId="{A25ADD1F-AA73-D9B3-E964-F9FC0717691D}"/>
          </ac:spMkLst>
        </pc:spChg>
      </pc:sldChg>
      <pc:sldChg chg="modSp">
        <pc:chgData name="Robert Rutscher" userId="S::robert.rutscher@ged.com::5beef577-f013-4797-8f68-537ff808c5f0" providerId="AD" clId="Web-{918D6C6B-E4A2-AB72-34FE-0C199C605B5F}" dt="2025-08-21T17:45:46.825" v="33" actId="20577"/>
        <pc:sldMkLst>
          <pc:docMk/>
          <pc:sldMk cId="2275076036" sldId="426"/>
        </pc:sldMkLst>
        <pc:spChg chg="mod">
          <ac:chgData name="Robert Rutscher" userId="S::robert.rutscher@ged.com::5beef577-f013-4797-8f68-537ff808c5f0" providerId="AD" clId="Web-{918D6C6B-E4A2-AB72-34FE-0C199C605B5F}" dt="2025-08-21T17:45:46.825" v="33" actId="20577"/>
          <ac:spMkLst>
            <pc:docMk/>
            <pc:sldMk cId="2275076036" sldId="426"/>
            <ac:spMk id="5" creationId="{2936F238-1222-273E-A91E-4FF698AACB2D}"/>
          </ac:spMkLst>
        </pc:spChg>
      </pc:sldChg>
      <pc:sldChg chg="modSp">
        <pc:chgData name="Robert Rutscher" userId="S::robert.rutscher@ged.com::5beef577-f013-4797-8f68-537ff808c5f0" providerId="AD" clId="Web-{918D6C6B-E4A2-AB72-34FE-0C199C605B5F}" dt="2025-08-21T17:46:52.812" v="44" actId="20577"/>
        <pc:sldMkLst>
          <pc:docMk/>
          <pc:sldMk cId="1197973040" sldId="427"/>
        </pc:sldMkLst>
        <pc:spChg chg="mod">
          <ac:chgData name="Robert Rutscher" userId="S::robert.rutscher@ged.com::5beef577-f013-4797-8f68-537ff808c5f0" providerId="AD" clId="Web-{918D6C6B-E4A2-AB72-34FE-0C199C605B5F}" dt="2025-08-21T17:46:52.812" v="44" actId="20577"/>
          <ac:spMkLst>
            <pc:docMk/>
            <pc:sldMk cId="1197973040" sldId="427"/>
            <ac:spMk id="3" creationId="{6ACCDEF5-6A67-C707-3C86-95911C3E2E2D}"/>
          </ac:spMkLst>
        </pc:spChg>
      </pc:sldChg>
      <pc:sldChg chg="modSp">
        <pc:chgData name="Robert Rutscher" userId="S::robert.rutscher@ged.com::5beef577-f013-4797-8f68-537ff808c5f0" providerId="AD" clId="Web-{918D6C6B-E4A2-AB72-34FE-0C199C605B5F}" dt="2025-08-21T17:52:31.124" v="58" actId="20577"/>
        <pc:sldMkLst>
          <pc:docMk/>
          <pc:sldMk cId="2676166123" sldId="432"/>
        </pc:sldMkLst>
        <pc:spChg chg="mod">
          <ac:chgData name="Robert Rutscher" userId="S::robert.rutscher@ged.com::5beef577-f013-4797-8f68-537ff808c5f0" providerId="AD" clId="Web-{918D6C6B-E4A2-AB72-34FE-0C199C605B5F}" dt="2025-08-21T17:52:31.124" v="58" actId="20577"/>
          <ac:spMkLst>
            <pc:docMk/>
            <pc:sldMk cId="2676166123" sldId="432"/>
            <ac:spMk id="6" creationId="{0AF931EB-B54D-30ED-547D-1BB41AB7A461}"/>
          </ac:spMkLst>
        </pc:spChg>
      </pc:sldChg>
    </pc:docChg>
  </pc:docChgLst>
  <pc:docChgLst>
    <pc:chgData name="Monica Guthrie" userId="S::monica.guthrie@pearson.com::c0fc408c-839f-429d-bba8-a92d88ccccac" providerId="AD" clId="Web-{27887233-59C4-9CF6-1EDA-AABC2CF3B8C0}"/>
    <pc:docChg chg="modSld">
      <pc:chgData name="Monica Guthrie" userId="S::monica.guthrie@pearson.com::c0fc408c-839f-429d-bba8-a92d88ccccac" providerId="AD" clId="Web-{27887233-59C4-9CF6-1EDA-AABC2CF3B8C0}" dt="2025-08-14T19:43:25.545" v="5" actId="20577"/>
      <pc:docMkLst>
        <pc:docMk/>
      </pc:docMkLst>
      <pc:sldChg chg="modSp">
        <pc:chgData name="Monica Guthrie" userId="S::monica.guthrie@pearson.com::c0fc408c-839f-429d-bba8-a92d88ccccac" providerId="AD" clId="Web-{27887233-59C4-9CF6-1EDA-AABC2CF3B8C0}" dt="2025-08-14T19:43:25.545" v="5" actId="20577"/>
        <pc:sldMkLst>
          <pc:docMk/>
          <pc:sldMk cId="2153378282" sldId="294"/>
        </pc:sldMkLst>
        <pc:spChg chg="mod">
          <ac:chgData name="Monica Guthrie" userId="S::monica.guthrie@pearson.com::c0fc408c-839f-429d-bba8-a92d88ccccac" providerId="AD" clId="Web-{27887233-59C4-9CF6-1EDA-AABC2CF3B8C0}" dt="2025-08-14T19:43:24.139" v="3" actId="20577"/>
          <ac:spMkLst>
            <pc:docMk/>
            <pc:sldMk cId="2153378282" sldId="294"/>
            <ac:spMk id="2" creationId="{DE0C0E29-0064-B0EC-394D-76A8949824C8}"/>
          </ac:spMkLst>
        </pc:spChg>
      </pc:sldChg>
    </pc:docChg>
  </pc:docChgLst>
  <pc:docChgLst>
    <pc:chgData name="Victor Fitzjarrald" userId="S::victor.fitzjarrald@pearson.com::2c90390e-e9da-4fbc-baa1-85d0664b2fd0" providerId="AD" clId="Web-{D285E2FD-EC52-CBBE-FE6B-88CAE72C1FB0}"/>
    <pc:docChg chg="modSld">
      <pc:chgData name="Victor Fitzjarrald" userId="S::victor.fitzjarrald@pearson.com::2c90390e-e9da-4fbc-baa1-85d0664b2fd0" providerId="AD" clId="Web-{D285E2FD-EC52-CBBE-FE6B-88CAE72C1FB0}" dt="2025-07-30T17:02:12.987" v="6"/>
      <pc:docMkLst>
        <pc:docMk/>
      </pc:docMkLst>
      <pc:sldChg chg="modSp">
        <pc:chgData name="Victor Fitzjarrald" userId="S::victor.fitzjarrald@pearson.com::2c90390e-e9da-4fbc-baa1-85d0664b2fd0" providerId="AD" clId="Web-{D285E2FD-EC52-CBBE-FE6B-88CAE72C1FB0}" dt="2025-07-30T16:59:34.476" v="5" actId="20577"/>
        <pc:sldMkLst>
          <pc:docMk/>
          <pc:sldMk cId="2153378282" sldId="294"/>
        </pc:sldMkLst>
        <pc:spChg chg="mod">
          <ac:chgData name="Victor Fitzjarrald" userId="S::victor.fitzjarrald@pearson.com::2c90390e-e9da-4fbc-baa1-85d0664b2fd0" providerId="AD" clId="Web-{D285E2FD-EC52-CBBE-FE6B-88CAE72C1FB0}" dt="2025-07-30T16:59:34.476" v="5" actId="20577"/>
          <ac:spMkLst>
            <pc:docMk/>
            <pc:sldMk cId="2153378282" sldId="294"/>
            <ac:spMk id="2" creationId="{DE0C0E29-0064-B0EC-394D-76A8949824C8}"/>
          </ac:spMkLst>
        </pc:spChg>
      </pc:sldChg>
      <pc:sldChg chg="modNotes">
        <pc:chgData name="Victor Fitzjarrald" userId="S::victor.fitzjarrald@pearson.com::2c90390e-e9da-4fbc-baa1-85d0664b2fd0" providerId="AD" clId="Web-{D285E2FD-EC52-CBBE-FE6B-88CAE72C1FB0}" dt="2025-07-30T17:02:12.987" v="6"/>
        <pc:sldMkLst>
          <pc:docMk/>
          <pc:sldMk cId="2110502725" sldId="353"/>
        </pc:sldMkLst>
      </pc:sldChg>
    </pc:docChg>
  </pc:docChgLst>
</pc:chgInfo>
</file>

<file path=ppt/comments/modernComment_128_F5CA1A32.xml><?xml version="1.0" encoding="utf-8"?>
<p188:cmLst xmlns:a="http://schemas.openxmlformats.org/drawingml/2006/main" xmlns:r="http://schemas.openxmlformats.org/officeDocument/2006/relationships" xmlns:p188="http://schemas.microsoft.com/office/powerpoint/2018/8/main">
  <p188:cm id="{1D9C7B3E-F72F-46C3-BCED-6972B5E4846E}" authorId="{B860E671-761E-A0A9-6E10-DA184BB22E20}" status="resolved" created="2023-07-12T16:05:13.181">
    <ac:txMkLst xmlns:ac="http://schemas.microsoft.com/office/drawing/2013/main/command">
      <pc:docMk xmlns:pc="http://schemas.microsoft.com/office/powerpoint/2013/main/command"/>
      <pc:sldMk xmlns:pc="http://schemas.microsoft.com/office/powerpoint/2013/main/command" cId="4123662898" sldId="296"/>
      <ac:spMk id="3" creationId="{57107AB3-AB69-3C39-DDEB-1990A1B8D72C}"/>
      <ac:txMk cp="22" len="2">
        <ac:context len="46" hash="1749750079"/>
      </ac:txMk>
    </ac:txMkLst>
    <p188:pos x="6082311" y="114071"/>
    <p188:txBody>
      <a:bodyPr/>
      <a:lstStyle/>
      <a:p>
        <a:r>
          <a:rPr lang="en-US"/>
          <a:t>screenshots of posters</a:t>
        </a:r>
      </a:p>
    </p188:txBody>
  </p188:cm>
</p188:cmLst>
</file>

<file path=ppt/comments/modernComment_12B_44353DCE.xml><?xml version="1.0" encoding="utf-8"?>
<p188:cmLst xmlns:a="http://schemas.openxmlformats.org/drawingml/2006/main" xmlns:r="http://schemas.openxmlformats.org/officeDocument/2006/relationships" xmlns:p188="http://schemas.microsoft.com/office/powerpoint/2018/8/main">
  <p188:cm id="{56B3274C-5839-43C6-B80D-06A5573039FD}" authorId="{599E1BDE-E33E-C7A3-4200-EED79A7327A7}" status="resolved" created="2025-07-27T18:00:41.933" complete="100000">
    <pc:sldMkLst xmlns:pc="http://schemas.microsoft.com/office/powerpoint/2013/main/command">
      <pc:docMk/>
      <pc:sldMk cId="1144339918" sldId="299"/>
    </pc:sldMkLst>
    <p188:txBody>
      <a:bodyPr/>
      <a:lstStyle/>
      <a:p>
        <a:r>
          <a:rPr lang="en-US"/>
          <a:t>I would say the GED learner is predominantly Not White - 39% identify as white, but all others are non-white;  I would also look at the age differently; it's rare that anyone under 18 can take the GED test; so let's be sure that we look at the percent of learners that are 18-24.  Also, we don't deliver the GED test in Canada anymore, so I would drop that reference</a:t>
        </a:r>
      </a:p>
    </p188:txBody>
  </p188:cm>
</p188:cmLst>
</file>

<file path=ppt/comments/modernComment_133_97917D30.xml><?xml version="1.0" encoding="utf-8"?>
<p188:cmLst xmlns:a="http://schemas.openxmlformats.org/drawingml/2006/main" xmlns:r="http://schemas.openxmlformats.org/officeDocument/2006/relationships" xmlns:p188="http://schemas.microsoft.com/office/powerpoint/2018/8/main">
  <p188:cm id="{652FC408-29E1-D544-BFD4-9B7E5BA56BC7}" authorId="{8D4C2C9E-20A2-A57F-C9E1-1198E583CB6E}" status="resolved" created="2023-07-05T18:06:10.996">
    <pc:sldMkLst xmlns:pc="http://schemas.microsoft.com/office/powerpoint/2013/main/command">
      <pc:docMk/>
      <pc:sldMk cId="51784446" sldId="307"/>
    </pc:sldMkLst>
    <p188:replyLst>
      <p188:reply id="{B3A5E655-EA77-4BB1-9413-2933200A0FA2}" authorId="{B860E671-761E-A0A9-6E10-DA184BB22E20}" created="2023-07-10T21:44:38.922">
        <p188:txBody>
          <a:bodyPr/>
          <a:lstStyle/>
          <a:p>
            <a:r>
              <a:rPr lang="en-US"/>
              <a:t>I added one before this, I can start with that. Good call out</a:t>
            </a:r>
          </a:p>
        </p188:txBody>
      </p188:reply>
    </p188:replyLst>
    <p188:txBody>
      <a:bodyPr/>
      <a:lstStyle/>
      <a:p>
        <a:r>
          <a:rPr lang="en-US"/>
          <a:t>should we call out Alternative credit anywhere?  eg: ACE credit for the GED</a:t>
        </a:r>
      </a:p>
    </p188:txBody>
  </p188:cm>
  <p188:cm id="{95FCEF20-2FE8-B745-994B-B8989DEDF119}" authorId="{B860E671-761E-A0A9-6E10-DA184BB22E20}" status="resolved" created="2023-07-11T14:51:26.829">
    <ac:txMkLst xmlns:ac="http://schemas.microsoft.com/office/drawing/2013/main/command">
      <pc:docMk xmlns:pc="http://schemas.microsoft.com/office/powerpoint/2013/main/command"/>
      <pc:sldMk xmlns:pc="http://schemas.microsoft.com/office/powerpoint/2013/main/command" cId="2542894384" sldId="307"/>
      <ac:spMk id="2" creationId="{A5CD989A-AA3A-B546-837F-0DB440D819B6}"/>
      <ac:txMk cp="29" len="7">
        <ac:context len="37" hash="3310411774"/>
      </ac:txMk>
    </ac:txMkLst>
    <p188:pos x="7930661" y="392723"/>
    <p188:txBody>
      <a:bodyPr/>
      <a:lstStyle/>
      <a:p>
        <a:r>
          <a:rPr lang="en-US"/>
          <a:t>add tutoring everywhere</a:t>
        </a:r>
      </a:p>
    </p188:txBody>
  </p188:cm>
</p188:cmLst>
</file>

<file path=ppt/comments/modernComment_13B_9F1C6AA0.xml><?xml version="1.0" encoding="utf-8"?>
<p188:cmLst xmlns:a="http://schemas.openxmlformats.org/drawingml/2006/main" xmlns:r="http://schemas.openxmlformats.org/officeDocument/2006/relationships" xmlns:p188="http://schemas.microsoft.com/office/powerpoint/2018/8/main">
  <p188:cm id="{AB3D40D5-943F-4FD6-9DE2-DF4B2498D8D6}" authorId="{599E1BDE-E33E-C7A3-4200-EED79A7327A7}" status="resolved" created="2025-07-27T18:02:27.187" complete="100000">
    <ac:deMkLst xmlns:ac="http://schemas.microsoft.com/office/drawing/2013/main/command">
      <pc:docMk xmlns:pc="http://schemas.microsoft.com/office/powerpoint/2013/main/command"/>
      <pc:sldMk xmlns:pc="http://schemas.microsoft.com/office/powerpoint/2013/main/command" cId="2669439648" sldId="315"/>
      <ac:spMk id="9" creationId="{BA3C9ADE-5EEE-4907-2853-1E39C68FBED7}"/>
    </ac:deMkLst>
    <p188:txBody>
      <a:bodyPr/>
      <a:lstStyle/>
      <a:p>
        <a:r>
          <a:rPr lang="en-US"/>
          <a:t>Let's ask Lindsay about the last bullet point; I think there are a higher percentage of int'l learners staying in their own countries currently.  Also, how do we know they are mostly white?  There are a lot of Africans and Asians taking the test internationally ....</a:t>
        </a:r>
      </a:p>
    </p188:txBody>
  </p188:cm>
</p188:cmLst>
</file>

<file path=ppt/comments/modernComment_1A0_6446C0D5.xml><?xml version="1.0" encoding="utf-8"?>
<p188:cmLst xmlns:a="http://schemas.openxmlformats.org/drawingml/2006/main" xmlns:r="http://schemas.openxmlformats.org/officeDocument/2006/relationships" xmlns:p188="http://schemas.microsoft.com/office/powerpoint/2018/8/main">
  <p188:cm id="{EDAC31DA-B6A4-B645-8AA5-38CF24C06E8F}" authorId="{B860E671-761E-A0A9-6E10-DA184BB22E20}" status="resolved" created="2022-10-25T14:13:53.820">
    <ac:txMkLst xmlns:ac="http://schemas.microsoft.com/office/drawing/2013/main/command">
      <pc:docMk xmlns:pc="http://schemas.microsoft.com/office/powerpoint/2013/main/command"/>
      <pc:sldMk xmlns:pc="http://schemas.microsoft.com/office/powerpoint/2013/main/command" cId="1883056294" sldId="308"/>
      <ac:spMk id="20" creationId="{A55D5376-026F-4B50-98CC-AD5F73AC8A37}"/>
      <ac:txMk cp="21">
        <ac:context len="387" hash="1203259622"/>
      </ac:txMk>
    </ac:txMkLst>
    <p188:pos x="6486334" y="626231"/>
    <p188:replyLst>
      <p188:reply id="{3A2E711C-80B7-45AE-AD53-4E4EB365B00C}" authorId="{DD38A61D-FC26-36E4-29F1-8D00805358EC}" created="2022-10-25T16:36:43.816">
        <p188:txBody>
          <a:bodyPr/>
          <a:lstStyle/>
          <a:p>
            <a:r>
              <a:rPr lang="en-US"/>
              <a:t>[@Liza Canchola] take a look at the bullets. You can change if needed</a:t>
            </a:r>
          </a:p>
        </p188:txBody>
      </p188:reply>
      <p188:reply id="{1CD12435-F850-48E5-9288-BACFE3ED5830}" authorId="{B860E671-761E-A0A9-6E10-DA184BB22E20}" created="2022-10-25T16:42:03.140">
        <p188:txBody>
          <a:bodyPr/>
          <a:lstStyle/>
          <a:p>
            <a:r>
              <a:rPr lang="en-US"/>
              <a:t>Can you add details like, wanted online, flexibility, was working full time, has 3 kids, married......details like that too? </a:t>
            </a:r>
          </a:p>
        </p188:txBody>
      </p188:reply>
    </p188:replyLst>
    <p188:txBody>
      <a:bodyPr/>
      <a:lstStyle/>
      <a:p>
        <a:r>
          <a:rPr lang="en-US"/>
          <a:t>[@Dave Hmurovich] maybe enter some bullets instead of a quote that outline some details about the learner...we can also move this slide</a:t>
        </a:r>
      </a:p>
    </p188:txBody>
  </p188:cm>
  <p188:cm id="{676DD370-F2FF-AB46-AC21-5598065572BD}" authorId="{B860E671-761E-A0A9-6E10-DA184BB22E20}" status="resolved" created="2023-07-11T14:41:59.900">
    <pc:sldMkLst xmlns:pc="http://schemas.microsoft.com/office/powerpoint/2013/main/command">
      <pc:docMk/>
      <pc:sldMk cId="1883056294" sldId="308"/>
    </pc:sldMkLst>
    <p188:txBody>
      <a:bodyPr/>
      <a:lstStyle/>
      <a:p>
        <a:r>
          <a:rPr lang="en-US"/>
          <a:t>I'm changing this</a:t>
        </a:r>
      </a:p>
    </p188:txBody>
  </p188:cm>
</p188:cmLst>
</file>

<file path=ppt/comments/modernComment_1A6_C2D39CFC.xml><?xml version="1.0" encoding="utf-8"?>
<p188:cmLst xmlns:a="http://schemas.openxmlformats.org/drawingml/2006/main" xmlns:r="http://schemas.openxmlformats.org/officeDocument/2006/relationships" xmlns:p188="http://schemas.microsoft.com/office/powerpoint/2018/8/main">
  <p188:cm id="{C69CC5DE-F207-924C-8C70-15B52237932A}" authorId="{AA2EEED3-2CC0-E88D-7287-9FAA51CB6FCB}" status="resolved" created="2022-07-20T21:06:20.235">
    <pc:sldMkLst xmlns:pc="http://schemas.microsoft.com/office/powerpoint/2013/main/command">
      <pc:docMk/>
      <pc:sldMk cId="953484278" sldId="301"/>
    </pc:sldMkLst>
    <p188:txBody>
      <a:bodyPr/>
      <a:lstStyle/>
      <a:p>
        <a:r>
          <a:rPr lang="en-US"/>
          <a:t>[@Kristen Metherd] can we update second bullet to 2,000+ schools instead of 1800. Thanks
.</a:t>
        </a:r>
      </a:p>
    </p188:txBody>
  </p188:cm>
</p188:cmLst>
</file>

<file path=ppt/comments/modernComment_1A7_F59BBA1C.xml><?xml version="1.0" encoding="utf-8"?>
<p188:cmLst xmlns:a="http://schemas.openxmlformats.org/drawingml/2006/main" xmlns:r="http://schemas.openxmlformats.org/officeDocument/2006/relationships" xmlns:p188="http://schemas.microsoft.com/office/powerpoint/2018/8/main">
  <p188:cm id="{9053C2DA-068A-4FE8-96FA-A076A58BE50E}" authorId="{599E1BDE-E33E-C7A3-4200-EED79A7327A7}" status="resolved" created="2025-07-27T18:04:22.113" complete="100000">
    <ac:deMkLst xmlns:ac="http://schemas.microsoft.com/office/drawing/2013/main/command">
      <pc:docMk xmlns:pc="http://schemas.microsoft.com/office/powerpoint/2013/main/command"/>
      <pc:sldMk xmlns:pc="http://schemas.microsoft.com/office/powerpoint/2013/main/command" cId="4120623644" sldId="423"/>
      <ac:spMk id="9" creationId="{40BD4230-6107-939F-A383-06870B07F0FE}"/>
    </ac:deMkLst>
    <p188:txBody>
      <a:bodyPr/>
      <a:lstStyle/>
      <a:p>
        <a:r>
          <a:rPr lang="en-US"/>
          <a:t>i would change the last bullet to reflect that they are pursuing their GED to take better care of their families; GED&amp;Me is just a tool to get them there.</a:t>
        </a:r>
      </a:p>
    </p188:txBody>
  </p188:cm>
</p188:cmLst>
</file>

<file path=ppt/comments/modernComment_1B1_C54B0F21.xml><?xml version="1.0" encoding="utf-8"?>
<p188:cmLst xmlns:a="http://schemas.openxmlformats.org/drawingml/2006/main" xmlns:r="http://schemas.openxmlformats.org/officeDocument/2006/relationships" xmlns:p188="http://schemas.microsoft.com/office/powerpoint/2018/8/main">
  <p188:cm id="{2D902021-D283-48FA-848E-DA901D9F819B}" authorId="{599E1BDE-E33E-C7A3-4200-EED79A7327A7}" status="resolved" created="2025-07-27T19:41:02.261" complete="100000">
    <pc:sldMkLst xmlns:pc="http://schemas.microsoft.com/office/powerpoint/2013/main/command">
      <pc:docMk/>
      <pc:sldMk cId="3310030625" sldId="433"/>
    </pc:sldMkLst>
    <p188:txBody>
      <a:bodyPr/>
      <a:lstStyle/>
      <a:p>
        <a:r>
          <a:rPr lang="en-US"/>
          <a:t>Possibly a better approach to this section is, "how can you use Bridge Courses to learners' advantage?' </a:t>
        </a:r>
      </a:p>
    </p188:txBody>
  </p188:cm>
</p188:cmLst>
</file>

<file path=ppt/comments/modernComment_1B2_C98DD09E.xml><?xml version="1.0" encoding="utf-8"?>
<p188:cmLst xmlns:a="http://schemas.openxmlformats.org/drawingml/2006/main" xmlns:r="http://schemas.openxmlformats.org/officeDocument/2006/relationships" xmlns:p188="http://schemas.microsoft.com/office/powerpoint/2018/8/main">
  <p188:cm id="{2146FDA6-D403-894E-9F99-C31E6D42117D}" authorId="{599E1BDE-E33E-C7A3-4200-EED79A7327A7}" status="resolved" created="2025-07-27T18:00:41.933">
    <pc:sldMkLst xmlns:pc="http://schemas.microsoft.com/office/powerpoint/2013/main/command">
      <pc:docMk/>
      <pc:sldMk cId="1144339918" sldId="299"/>
    </pc:sldMkLst>
    <p188:txBody>
      <a:bodyPr/>
      <a:lstStyle/>
      <a:p>
        <a:r>
          <a:rPr lang="en-US"/>
          <a:t>I would say the GED learner is predominantly Not White - 39% identify as white, but all others are non-white;  I would also look at the age differently; it's rare that anyone under 18 can take the GED test; so let's be sure that we look at the percent of learners that are 18-24.  Also, we don't deliver the GED test in Canada anymore, so I would drop that reference</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01223C-7DF9-4F30-A8BF-1B112C9867D0}"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C81FF93A-88B1-4483-AE97-F9F623020138}">
      <dgm:prSet phldrT="[Text]" phldr="0"/>
      <dgm:spPr/>
      <dgm:t>
        <a:bodyPr/>
        <a:lstStyle/>
        <a:p>
          <a:pPr algn="l" rtl="0"/>
          <a:r>
            <a:rPr lang="en-US">
              <a:latin typeface="Calibri Light" panose="020F0302020204030204"/>
            </a:rPr>
            <a:t>June 2022</a:t>
          </a:r>
          <a:endParaRPr lang="en-US"/>
        </a:p>
      </dgm:t>
    </dgm:pt>
    <dgm:pt modelId="{82CE3F3B-F9D4-4F45-81FB-A58F244E862A}" type="parTrans" cxnId="{D58C575D-3B76-4F18-8A7E-5E5C746FD5BC}">
      <dgm:prSet/>
      <dgm:spPr/>
      <dgm:t>
        <a:bodyPr/>
        <a:lstStyle/>
        <a:p>
          <a:endParaRPr lang="en-US"/>
        </a:p>
      </dgm:t>
    </dgm:pt>
    <dgm:pt modelId="{05568CEA-EF91-4949-BDD6-AABD594DB7DC}" type="sibTrans" cxnId="{D58C575D-3B76-4F18-8A7E-5E5C746FD5BC}">
      <dgm:prSet/>
      <dgm:spPr/>
      <dgm:t>
        <a:bodyPr/>
        <a:lstStyle/>
        <a:p>
          <a:endParaRPr lang="en-US"/>
        </a:p>
      </dgm:t>
    </dgm:pt>
    <dgm:pt modelId="{CA19F90D-A2BA-4C76-9C36-6601A8845DDF}">
      <dgm:prSet phldrT="[Text]" phldr="0"/>
      <dgm:spPr/>
      <dgm:t>
        <a:bodyPr/>
        <a:lstStyle/>
        <a:p>
          <a:pPr rtl="0"/>
          <a:r>
            <a:rPr lang="en-US">
              <a:latin typeface="Calibri Light" panose="020F0302020204030204"/>
            </a:rPr>
            <a:t>Finished GED</a:t>
          </a:r>
          <a:endParaRPr lang="en-US"/>
        </a:p>
      </dgm:t>
    </dgm:pt>
    <dgm:pt modelId="{251400D9-92A8-4916-BF62-2D34351513BE}" type="parTrans" cxnId="{49BB920B-1AF7-4AFF-A9EA-31F7EA25A64B}">
      <dgm:prSet/>
      <dgm:spPr/>
      <dgm:t>
        <a:bodyPr/>
        <a:lstStyle/>
        <a:p>
          <a:endParaRPr lang="en-US"/>
        </a:p>
      </dgm:t>
    </dgm:pt>
    <dgm:pt modelId="{F6A816AD-6E49-41E7-8B3F-FA9D8F08020E}" type="sibTrans" cxnId="{49BB920B-1AF7-4AFF-A9EA-31F7EA25A64B}">
      <dgm:prSet/>
      <dgm:spPr/>
      <dgm:t>
        <a:bodyPr/>
        <a:lstStyle/>
        <a:p>
          <a:endParaRPr lang="en-US"/>
        </a:p>
      </dgm:t>
    </dgm:pt>
    <dgm:pt modelId="{D8E1FAEB-E339-44C3-B9A0-BE468132C5F9}">
      <dgm:prSet phldrT="[Text]" phldr="0"/>
      <dgm:spPr/>
      <dgm:t>
        <a:bodyPr/>
        <a:lstStyle/>
        <a:p>
          <a:pPr rtl="0"/>
          <a:r>
            <a:rPr lang="en-US">
              <a:latin typeface="Calibri Light" panose="020F0302020204030204"/>
            </a:rPr>
            <a:t>July 2022</a:t>
          </a:r>
          <a:endParaRPr lang="en-US"/>
        </a:p>
      </dgm:t>
    </dgm:pt>
    <dgm:pt modelId="{52326F22-2772-4FF6-B65C-876541ECCA14}" type="parTrans" cxnId="{6939A050-DA62-4AAB-B20E-92FF7A5818F3}">
      <dgm:prSet/>
      <dgm:spPr/>
      <dgm:t>
        <a:bodyPr/>
        <a:lstStyle/>
        <a:p>
          <a:endParaRPr lang="en-US"/>
        </a:p>
      </dgm:t>
    </dgm:pt>
    <dgm:pt modelId="{FB31B9FD-0DB1-43B7-B079-3DE6ED1991E3}" type="sibTrans" cxnId="{6939A050-DA62-4AAB-B20E-92FF7A5818F3}">
      <dgm:prSet/>
      <dgm:spPr/>
      <dgm:t>
        <a:bodyPr/>
        <a:lstStyle/>
        <a:p>
          <a:endParaRPr lang="en-US"/>
        </a:p>
      </dgm:t>
    </dgm:pt>
    <dgm:pt modelId="{4634B6BD-F2BC-44BE-8676-8897F313E6DF}">
      <dgm:prSet phldrT="[Text]" phldr="0"/>
      <dgm:spPr/>
      <dgm:t>
        <a:bodyPr/>
        <a:lstStyle/>
        <a:p>
          <a:pPr rtl="0"/>
          <a:r>
            <a:rPr lang="en-US">
              <a:latin typeface="Calibri Light" panose="020F0302020204030204"/>
            </a:rPr>
            <a:t>Enrolled into 1 course</a:t>
          </a:r>
        </a:p>
      </dgm:t>
    </dgm:pt>
    <dgm:pt modelId="{381C498E-5F02-4C6D-9224-72DD3E618115}" type="parTrans" cxnId="{AC55DC85-6820-437B-83DE-7E9B84183015}">
      <dgm:prSet/>
      <dgm:spPr/>
      <dgm:t>
        <a:bodyPr/>
        <a:lstStyle/>
        <a:p>
          <a:endParaRPr lang="en-US"/>
        </a:p>
      </dgm:t>
    </dgm:pt>
    <dgm:pt modelId="{851BB4F6-8EC2-44B1-AFC8-2B99E4CA68C3}" type="sibTrans" cxnId="{AC55DC85-6820-437B-83DE-7E9B84183015}">
      <dgm:prSet/>
      <dgm:spPr/>
      <dgm:t>
        <a:bodyPr/>
        <a:lstStyle/>
        <a:p>
          <a:endParaRPr lang="en-US"/>
        </a:p>
      </dgm:t>
    </dgm:pt>
    <dgm:pt modelId="{B9434C36-A94C-477C-9DFE-C9883D977AA0}">
      <dgm:prSet phldrT="[Text]" phldr="0"/>
      <dgm:spPr/>
      <dgm:t>
        <a:bodyPr/>
        <a:lstStyle/>
        <a:p>
          <a:pPr rtl="0"/>
          <a:r>
            <a:rPr lang="en-US">
              <a:latin typeface="Calibri Light" panose="020F0302020204030204"/>
            </a:rPr>
            <a:t>September 2022</a:t>
          </a:r>
          <a:endParaRPr lang="en-US"/>
        </a:p>
      </dgm:t>
    </dgm:pt>
    <dgm:pt modelId="{7F76C93C-8CE2-4874-8959-36F99E76BC15}" type="parTrans" cxnId="{1D338666-8B99-4811-ADF8-BE113466088D}">
      <dgm:prSet/>
      <dgm:spPr/>
      <dgm:t>
        <a:bodyPr/>
        <a:lstStyle/>
        <a:p>
          <a:endParaRPr lang="en-US"/>
        </a:p>
      </dgm:t>
    </dgm:pt>
    <dgm:pt modelId="{9A2A5E28-9117-4EA3-A9CE-B80C8ADDB756}" type="sibTrans" cxnId="{1D338666-8B99-4811-ADF8-BE113466088D}">
      <dgm:prSet/>
      <dgm:spPr/>
      <dgm:t>
        <a:bodyPr/>
        <a:lstStyle/>
        <a:p>
          <a:endParaRPr lang="en-US"/>
        </a:p>
      </dgm:t>
    </dgm:pt>
    <dgm:pt modelId="{A8B6497E-67A8-43ED-8CE3-8F36F0AF6156}">
      <dgm:prSet phldr="0"/>
      <dgm:spPr/>
      <dgm:t>
        <a:bodyPr/>
        <a:lstStyle/>
        <a:p>
          <a:pPr rtl="0"/>
          <a:r>
            <a:rPr lang="en-US">
              <a:latin typeface="Calibri Light" panose="020F0302020204030204"/>
            </a:rPr>
            <a:t>Completed American History, grade 96</a:t>
          </a:r>
        </a:p>
      </dgm:t>
    </dgm:pt>
    <dgm:pt modelId="{0C51120F-B124-4E07-9AA7-5364CFEA2904}" type="parTrans" cxnId="{05EA6267-7A72-4E47-8661-B9D7734EA3DD}">
      <dgm:prSet/>
      <dgm:spPr/>
    </dgm:pt>
    <dgm:pt modelId="{0941CD3E-C0D4-4A4D-84E5-5514D2290FD7}" type="sibTrans" cxnId="{05EA6267-7A72-4E47-8661-B9D7734EA3DD}">
      <dgm:prSet/>
      <dgm:spPr/>
    </dgm:pt>
    <dgm:pt modelId="{A0454A0E-12A7-4F3C-95EF-061F885FFC47}">
      <dgm:prSet phldr="0"/>
      <dgm:spPr/>
      <dgm:t>
        <a:bodyPr/>
        <a:lstStyle/>
        <a:p>
          <a:pPr rtl="0"/>
          <a:r>
            <a:rPr lang="en-US">
              <a:latin typeface="Calibri Light" panose="020F0302020204030204"/>
            </a:rPr>
            <a:t>December 2022 </a:t>
          </a:r>
          <a:endParaRPr lang="en-US"/>
        </a:p>
      </dgm:t>
    </dgm:pt>
    <dgm:pt modelId="{193CF04A-38C2-47D8-8EB9-2310B810FF0C}" type="parTrans" cxnId="{A1DC0145-2600-49FF-993E-1F06F1F0DBFE}">
      <dgm:prSet/>
      <dgm:spPr/>
    </dgm:pt>
    <dgm:pt modelId="{C24B1776-4CF2-455F-A314-6725CABD6E4C}" type="sibTrans" cxnId="{A1DC0145-2600-49FF-993E-1F06F1F0DBFE}">
      <dgm:prSet/>
      <dgm:spPr/>
    </dgm:pt>
    <dgm:pt modelId="{E2B0856A-CFCE-4A92-AFDA-A3C434B4D058}">
      <dgm:prSet phldr="0"/>
      <dgm:spPr/>
      <dgm:t>
        <a:bodyPr/>
        <a:lstStyle/>
        <a:p>
          <a:pPr rtl="0"/>
          <a:r>
            <a:rPr lang="en-US">
              <a:latin typeface="Calibri Light" panose="020F0302020204030204"/>
            </a:rPr>
            <a:t>Completed English Composition I, grade 94</a:t>
          </a:r>
        </a:p>
      </dgm:t>
    </dgm:pt>
    <dgm:pt modelId="{23AFDBE7-4378-4280-BA5F-0C9E7E883C15}" type="parTrans" cxnId="{2130D4F6-00C6-4776-99DF-80BCB14E14C8}">
      <dgm:prSet/>
      <dgm:spPr/>
    </dgm:pt>
    <dgm:pt modelId="{1C414A02-C3BD-4866-844D-59F0D48A26EA}" type="sibTrans" cxnId="{2130D4F6-00C6-4776-99DF-80BCB14E14C8}">
      <dgm:prSet/>
      <dgm:spPr/>
    </dgm:pt>
    <dgm:pt modelId="{44D70DFA-5DE0-4BDC-807B-0AA4079EC45B}">
      <dgm:prSet phldr="0"/>
      <dgm:spPr/>
      <dgm:t>
        <a:bodyPr/>
        <a:lstStyle/>
        <a:p>
          <a:pPr rtl="0"/>
          <a:r>
            <a:rPr lang="en-US">
              <a:latin typeface="Calibri Light" panose="020F0302020204030204"/>
            </a:rPr>
            <a:t>February 2023 </a:t>
          </a:r>
        </a:p>
      </dgm:t>
    </dgm:pt>
    <dgm:pt modelId="{1243B92B-F75A-473C-B612-917A4FB4B002}" type="parTrans" cxnId="{C1E40AA5-823D-40B8-96DD-465CA1758F40}">
      <dgm:prSet/>
      <dgm:spPr/>
    </dgm:pt>
    <dgm:pt modelId="{D0CE313A-07A4-4163-8996-A34E2D1CBE34}" type="sibTrans" cxnId="{C1E40AA5-823D-40B8-96DD-465CA1758F40}">
      <dgm:prSet/>
      <dgm:spPr/>
    </dgm:pt>
    <dgm:pt modelId="{CC199CE4-19D0-4AD8-8B7D-B58BF9223CA6}">
      <dgm:prSet phldr="0"/>
      <dgm:spPr/>
      <dgm:t>
        <a:bodyPr/>
        <a:lstStyle/>
        <a:p>
          <a:pPr rtl="0"/>
          <a:r>
            <a:rPr lang="en-US">
              <a:latin typeface="Calibri Light" panose="020F0302020204030204"/>
            </a:rPr>
            <a:t>June 2023</a:t>
          </a:r>
        </a:p>
      </dgm:t>
    </dgm:pt>
    <dgm:pt modelId="{1564C291-793C-4959-BBA2-73F7A074305E}" type="parTrans" cxnId="{500E698C-5CA6-4833-917A-8027AF33C232}">
      <dgm:prSet/>
      <dgm:spPr/>
    </dgm:pt>
    <dgm:pt modelId="{BF718A38-659D-4ADB-A2DC-D9B8EA4A4163}" type="sibTrans" cxnId="{500E698C-5CA6-4833-917A-8027AF33C232}">
      <dgm:prSet/>
      <dgm:spPr/>
    </dgm:pt>
    <dgm:pt modelId="{32CBFB91-66BB-4282-9905-35AEB2CC219B}">
      <dgm:prSet phldr="0"/>
      <dgm:spPr/>
      <dgm:t>
        <a:bodyPr/>
        <a:lstStyle/>
        <a:p>
          <a:pPr rtl="0"/>
          <a:r>
            <a:rPr lang="en-US">
              <a:latin typeface="Calibri Light" panose="020F0302020204030204"/>
            </a:rPr>
            <a:t>Completed English Composition II, grade 94</a:t>
          </a:r>
          <a:endParaRPr lang="en-US"/>
        </a:p>
      </dgm:t>
    </dgm:pt>
    <dgm:pt modelId="{AC24FFF6-C1AF-4391-AF3F-45E8E4DBB29D}" type="parTrans" cxnId="{05E5D491-9C22-4037-AF79-1AABEEB572F6}">
      <dgm:prSet/>
      <dgm:spPr/>
    </dgm:pt>
    <dgm:pt modelId="{277EA694-567B-492A-8827-4A7EB2922C3B}" type="sibTrans" cxnId="{05E5D491-9C22-4037-AF79-1AABEEB572F6}">
      <dgm:prSet/>
      <dgm:spPr/>
    </dgm:pt>
    <dgm:pt modelId="{755E95AB-B337-4CE8-9D60-464767AB3908}">
      <dgm:prSet phldr="0"/>
      <dgm:spPr/>
      <dgm:t>
        <a:bodyPr/>
        <a:lstStyle/>
        <a:p>
          <a:pPr rtl="0"/>
          <a:r>
            <a:rPr lang="en-US">
              <a:latin typeface="Calibri Light" panose="020F0302020204030204"/>
            </a:rPr>
            <a:t>Matriculated to CUNY</a:t>
          </a:r>
        </a:p>
      </dgm:t>
    </dgm:pt>
    <dgm:pt modelId="{9217C56D-5222-4CFC-AA01-244AC9927780}" type="parTrans" cxnId="{14C960DF-D495-4E47-8F8C-3C5F3E82CD11}">
      <dgm:prSet/>
      <dgm:spPr/>
    </dgm:pt>
    <dgm:pt modelId="{E9738B9D-BA3C-497D-966B-4664F21C2E5E}" type="sibTrans" cxnId="{14C960DF-D495-4E47-8F8C-3C5F3E82CD11}">
      <dgm:prSet/>
      <dgm:spPr/>
    </dgm:pt>
    <dgm:pt modelId="{CAF3E25D-FC9B-4212-BC00-252162DD7488}">
      <dgm:prSet phldr="0"/>
      <dgm:spPr/>
      <dgm:t>
        <a:bodyPr/>
        <a:lstStyle/>
        <a:p>
          <a:pPr rtl="0"/>
          <a:r>
            <a:rPr lang="en-US">
              <a:latin typeface="Calibri Light" panose="020F0302020204030204"/>
            </a:rPr>
            <a:t>23 years old, immigrated from Middle East</a:t>
          </a:r>
        </a:p>
      </dgm:t>
    </dgm:pt>
    <dgm:pt modelId="{F2FA8C27-7EC6-47B5-9FE4-22B3358D2E6C}" type="parTrans" cxnId="{87105861-824D-4FA0-B511-01E95EFEA98B}">
      <dgm:prSet/>
      <dgm:spPr/>
    </dgm:pt>
    <dgm:pt modelId="{C4E09CB2-6C5C-46A7-9678-44E47E0D720E}" type="sibTrans" cxnId="{87105861-824D-4FA0-B511-01E95EFEA98B}">
      <dgm:prSet/>
      <dgm:spPr/>
    </dgm:pt>
    <dgm:pt modelId="{7CC6B4D7-19D3-4190-AB56-A1E438D6B806}">
      <dgm:prSet phldr="0"/>
      <dgm:spPr/>
      <dgm:t>
        <a:bodyPr/>
        <a:lstStyle/>
        <a:p>
          <a:pPr rtl="0"/>
          <a:r>
            <a:rPr lang="en-US">
              <a:latin typeface="Calibri Light" panose="020F0302020204030204"/>
            </a:rPr>
            <a:t>Options presented for BS in Biology - CUNY</a:t>
          </a:r>
        </a:p>
      </dgm:t>
    </dgm:pt>
    <dgm:pt modelId="{FB9449C0-E967-4DCD-8E1A-3A0F60786A9E}" type="parTrans" cxnId="{AEE9D466-5ED0-4F25-BE2F-F637B561F14B}">
      <dgm:prSet/>
      <dgm:spPr/>
    </dgm:pt>
    <dgm:pt modelId="{3706ADCC-9567-463D-8505-B3D9836D941C}" type="sibTrans" cxnId="{AEE9D466-5ED0-4F25-BE2F-F637B561F14B}">
      <dgm:prSet/>
      <dgm:spPr/>
    </dgm:pt>
    <dgm:pt modelId="{16D2C496-AD23-419A-8E3A-535B7CCB0715}">
      <dgm:prSet phldr="0"/>
      <dgm:spPr/>
      <dgm:t>
        <a:bodyPr/>
        <a:lstStyle/>
        <a:p>
          <a:pPr rtl="0"/>
          <a:r>
            <a:rPr lang="en-US">
              <a:latin typeface="Calibri Light" panose="020F0302020204030204"/>
            </a:rPr>
            <a:t>Was hesitant and nervous</a:t>
          </a:r>
        </a:p>
      </dgm:t>
    </dgm:pt>
    <dgm:pt modelId="{30A7DDFA-0CC4-4024-962E-9A0857BC621F}" type="parTrans" cxnId="{988A6853-5B78-4F48-A417-A13915654754}">
      <dgm:prSet/>
      <dgm:spPr/>
    </dgm:pt>
    <dgm:pt modelId="{C7F9540A-8747-465B-B1C5-D2F969952013}" type="sibTrans" cxnId="{988A6853-5B78-4F48-A417-A13915654754}">
      <dgm:prSet/>
      <dgm:spPr/>
    </dgm:pt>
    <dgm:pt modelId="{D6397AA7-6272-4520-916B-52F64FBB1A7D}">
      <dgm:prSet phldr="0"/>
      <dgm:spPr/>
      <dgm:t>
        <a:bodyPr/>
        <a:lstStyle/>
        <a:p>
          <a:r>
            <a:rPr lang="en-US">
              <a:latin typeface="Calibri Light" panose="020F0302020204030204"/>
            </a:rPr>
            <a:t> 8/2/22 start date</a:t>
          </a:r>
          <a:endParaRPr lang="en-US"/>
        </a:p>
      </dgm:t>
    </dgm:pt>
    <dgm:pt modelId="{47C3AFE5-83EA-4087-A8C2-34C7127AAEF0}" type="parTrans" cxnId="{AB58BD7D-B364-4F69-B76F-F83BC0D0A1D9}">
      <dgm:prSet/>
      <dgm:spPr/>
    </dgm:pt>
    <dgm:pt modelId="{034FFA71-FD74-4644-94D4-2D58B644B5FA}" type="sibTrans" cxnId="{AB58BD7D-B364-4F69-B76F-F83BC0D0A1D9}">
      <dgm:prSet/>
      <dgm:spPr/>
    </dgm:pt>
    <dgm:pt modelId="{4F82CF9A-6C09-4DA6-9ADA-C9DF794A909A}">
      <dgm:prSet phldr="0"/>
      <dgm:spPr/>
      <dgm:t>
        <a:bodyPr/>
        <a:lstStyle/>
        <a:p>
          <a:pPr rtl="0"/>
          <a:r>
            <a:rPr lang="en-US">
              <a:latin typeface="Calibri Light" panose="020F0302020204030204"/>
            </a:rPr>
            <a:t>2nd course 10/21/22 start date</a:t>
          </a:r>
        </a:p>
      </dgm:t>
    </dgm:pt>
    <dgm:pt modelId="{DCB61E19-5B6C-4F3F-A37D-172B6167A63A}" type="parTrans" cxnId="{223240A3-27E9-451B-8CD3-3C1FB23886F8}">
      <dgm:prSet/>
      <dgm:spPr/>
    </dgm:pt>
    <dgm:pt modelId="{55D8915F-FEA5-47C5-8CFE-AB15DD00EE6C}" type="sibTrans" cxnId="{223240A3-27E9-451B-8CD3-3C1FB23886F8}">
      <dgm:prSet/>
      <dgm:spPr/>
    </dgm:pt>
    <dgm:pt modelId="{2E668E20-844D-4C5B-8C93-BAA87402A6F0}">
      <dgm:prSet phldr="0"/>
      <dgm:spPr/>
      <dgm:t>
        <a:bodyPr/>
        <a:lstStyle/>
        <a:p>
          <a:pPr rtl="0"/>
          <a:r>
            <a:rPr lang="en-US">
              <a:latin typeface="Calibri Light" panose="020F0302020204030204"/>
            </a:rPr>
            <a:t>3rd course 1/1/23 start date</a:t>
          </a:r>
        </a:p>
      </dgm:t>
    </dgm:pt>
    <dgm:pt modelId="{CC579969-DDA9-4643-9817-73C328FD781F}" type="parTrans" cxnId="{379772CD-6BE9-4D4A-8F8D-6FC82FA86A50}">
      <dgm:prSet/>
      <dgm:spPr/>
    </dgm:pt>
    <dgm:pt modelId="{8C85A83E-CE80-4B30-A32B-4B683627509F}" type="sibTrans" cxnId="{379772CD-6BE9-4D4A-8F8D-6FC82FA86A50}">
      <dgm:prSet/>
      <dgm:spPr/>
    </dgm:pt>
    <dgm:pt modelId="{1BDAC7D5-96F0-4113-821A-22E69F35AAF7}" type="pres">
      <dgm:prSet presAssocID="{0401223C-7DF9-4F30-A8BF-1B112C9867D0}" presName="Name0" presStyleCnt="0">
        <dgm:presLayoutVars>
          <dgm:dir/>
          <dgm:animLvl val="lvl"/>
          <dgm:resizeHandles val="exact"/>
        </dgm:presLayoutVars>
      </dgm:prSet>
      <dgm:spPr/>
    </dgm:pt>
    <dgm:pt modelId="{8BEC805D-72E8-4CA3-82A0-E1CBD9550E10}" type="pres">
      <dgm:prSet presAssocID="{C81FF93A-88B1-4483-AE97-F9F623020138}" presName="composite" presStyleCnt="0"/>
      <dgm:spPr/>
    </dgm:pt>
    <dgm:pt modelId="{18D29C98-6C31-45C4-8605-FD8A17454990}" type="pres">
      <dgm:prSet presAssocID="{C81FF93A-88B1-4483-AE97-F9F623020138}" presName="parTx" presStyleLbl="alignNode1" presStyleIdx="0" presStyleCnt="6">
        <dgm:presLayoutVars>
          <dgm:chMax val="0"/>
          <dgm:chPref val="0"/>
          <dgm:bulletEnabled val="1"/>
        </dgm:presLayoutVars>
      </dgm:prSet>
      <dgm:spPr/>
    </dgm:pt>
    <dgm:pt modelId="{74ADF739-2FDB-4777-9F89-C49784241310}" type="pres">
      <dgm:prSet presAssocID="{C81FF93A-88B1-4483-AE97-F9F623020138}" presName="desTx" presStyleLbl="alignAccFollowNode1" presStyleIdx="0" presStyleCnt="6">
        <dgm:presLayoutVars>
          <dgm:bulletEnabled val="1"/>
        </dgm:presLayoutVars>
      </dgm:prSet>
      <dgm:spPr/>
    </dgm:pt>
    <dgm:pt modelId="{6D9FA9B1-8C92-44E1-8BEE-04787383C748}" type="pres">
      <dgm:prSet presAssocID="{05568CEA-EF91-4949-BDD6-AABD594DB7DC}" presName="space" presStyleCnt="0"/>
      <dgm:spPr/>
    </dgm:pt>
    <dgm:pt modelId="{81F373B3-F76E-474F-953E-7CD9F5A7D01B}" type="pres">
      <dgm:prSet presAssocID="{D8E1FAEB-E339-44C3-B9A0-BE468132C5F9}" presName="composite" presStyleCnt="0"/>
      <dgm:spPr/>
    </dgm:pt>
    <dgm:pt modelId="{82B3FA3C-52E9-4D4B-B486-A0C6407A9E56}" type="pres">
      <dgm:prSet presAssocID="{D8E1FAEB-E339-44C3-B9A0-BE468132C5F9}" presName="parTx" presStyleLbl="alignNode1" presStyleIdx="1" presStyleCnt="6">
        <dgm:presLayoutVars>
          <dgm:chMax val="0"/>
          <dgm:chPref val="0"/>
          <dgm:bulletEnabled val="1"/>
        </dgm:presLayoutVars>
      </dgm:prSet>
      <dgm:spPr/>
    </dgm:pt>
    <dgm:pt modelId="{BC6A8D67-D7EA-4C19-8D2F-D3D4B3FD0C7F}" type="pres">
      <dgm:prSet presAssocID="{D8E1FAEB-E339-44C3-B9A0-BE468132C5F9}" presName="desTx" presStyleLbl="alignAccFollowNode1" presStyleIdx="1" presStyleCnt="6">
        <dgm:presLayoutVars>
          <dgm:bulletEnabled val="1"/>
        </dgm:presLayoutVars>
      </dgm:prSet>
      <dgm:spPr/>
    </dgm:pt>
    <dgm:pt modelId="{DBD1DD32-58FF-4C8E-9E54-487D5FC8A2D8}" type="pres">
      <dgm:prSet presAssocID="{FB31B9FD-0DB1-43B7-B079-3DE6ED1991E3}" presName="space" presStyleCnt="0"/>
      <dgm:spPr/>
    </dgm:pt>
    <dgm:pt modelId="{8F36F6D8-F2AD-4F75-88E7-063F6944E40F}" type="pres">
      <dgm:prSet presAssocID="{B9434C36-A94C-477C-9DFE-C9883D977AA0}" presName="composite" presStyleCnt="0"/>
      <dgm:spPr/>
    </dgm:pt>
    <dgm:pt modelId="{0A83B272-2B12-4BAD-83A5-131DDDDDBA62}" type="pres">
      <dgm:prSet presAssocID="{B9434C36-A94C-477C-9DFE-C9883D977AA0}" presName="parTx" presStyleLbl="alignNode1" presStyleIdx="2" presStyleCnt="6">
        <dgm:presLayoutVars>
          <dgm:chMax val="0"/>
          <dgm:chPref val="0"/>
          <dgm:bulletEnabled val="1"/>
        </dgm:presLayoutVars>
      </dgm:prSet>
      <dgm:spPr/>
    </dgm:pt>
    <dgm:pt modelId="{B6F0A3E2-5079-4E3E-88FF-DE01AF227122}" type="pres">
      <dgm:prSet presAssocID="{B9434C36-A94C-477C-9DFE-C9883D977AA0}" presName="desTx" presStyleLbl="alignAccFollowNode1" presStyleIdx="2" presStyleCnt="6">
        <dgm:presLayoutVars>
          <dgm:bulletEnabled val="1"/>
        </dgm:presLayoutVars>
      </dgm:prSet>
      <dgm:spPr/>
    </dgm:pt>
    <dgm:pt modelId="{2E1C06FF-0BE9-46FB-A54C-ED61909012CA}" type="pres">
      <dgm:prSet presAssocID="{9A2A5E28-9117-4EA3-A9CE-B80C8ADDB756}" presName="space" presStyleCnt="0"/>
      <dgm:spPr/>
    </dgm:pt>
    <dgm:pt modelId="{D4C41FED-7D81-4A6F-A6C8-57830D1FA226}" type="pres">
      <dgm:prSet presAssocID="{A0454A0E-12A7-4F3C-95EF-061F885FFC47}" presName="composite" presStyleCnt="0"/>
      <dgm:spPr/>
    </dgm:pt>
    <dgm:pt modelId="{F7D40A9E-819F-4F9B-8136-1BE09A26CB24}" type="pres">
      <dgm:prSet presAssocID="{A0454A0E-12A7-4F3C-95EF-061F885FFC47}" presName="parTx" presStyleLbl="alignNode1" presStyleIdx="3" presStyleCnt="6">
        <dgm:presLayoutVars>
          <dgm:chMax val="0"/>
          <dgm:chPref val="0"/>
          <dgm:bulletEnabled val="1"/>
        </dgm:presLayoutVars>
      </dgm:prSet>
      <dgm:spPr/>
    </dgm:pt>
    <dgm:pt modelId="{80315A2F-5FF5-4FE9-AC69-0EE0D496C64F}" type="pres">
      <dgm:prSet presAssocID="{A0454A0E-12A7-4F3C-95EF-061F885FFC47}" presName="desTx" presStyleLbl="alignAccFollowNode1" presStyleIdx="3" presStyleCnt="6">
        <dgm:presLayoutVars>
          <dgm:bulletEnabled val="1"/>
        </dgm:presLayoutVars>
      </dgm:prSet>
      <dgm:spPr/>
    </dgm:pt>
    <dgm:pt modelId="{07F5DDAB-F917-48B9-ADC7-D504914CB922}" type="pres">
      <dgm:prSet presAssocID="{C24B1776-4CF2-455F-A314-6725CABD6E4C}" presName="space" presStyleCnt="0"/>
      <dgm:spPr/>
    </dgm:pt>
    <dgm:pt modelId="{971FB2AF-FE8B-4367-A0CD-EC84FA826235}" type="pres">
      <dgm:prSet presAssocID="{44D70DFA-5DE0-4BDC-807B-0AA4079EC45B}" presName="composite" presStyleCnt="0"/>
      <dgm:spPr/>
    </dgm:pt>
    <dgm:pt modelId="{E813AE12-CCA4-4ACE-8BBC-0F6C44E42D23}" type="pres">
      <dgm:prSet presAssocID="{44D70DFA-5DE0-4BDC-807B-0AA4079EC45B}" presName="parTx" presStyleLbl="alignNode1" presStyleIdx="4" presStyleCnt="6">
        <dgm:presLayoutVars>
          <dgm:chMax val="0"/>
          <dgm:chPref val="0"/>
          <dgm:bulletEnabled val="1"/>
        </dgm:presLayoutVars>
      </dgm:prSet>
      <dgm:spPr/>
    </dgm:pt>
    <dgm:pt modelId="{C107596F-D688-41E2-8DB7-76B3C38A099E}" type="pres">
      <dgm:prSet presAssocID="{44D70DFA-5DE0-4BDC-807B-0AA4079EC45B}" presName="desTx" presStyleLbl="alignAccFollowNode1" presStyleIdx="4" presStyleCnt="6">
        <dgm:presLayoutVars>
          <dgm:bulletEnabled val="1"/>
        </dgm:presLayoutVars>
      </dgm:prSet>
      <dgm:spPr/>
    </dgm:pt>
    <dgm:pt modelId="{A4DEDB51-E08E-4D09-9F0E-4536E9103AA7}" type="pres">
      <dgm:prSet presAssocID="{D0CE313A-07A4-4163-8996-A34E2D1CBE34}" presName="space" presStyleCnt="0"/>
      <dgm:spPr/>
    </dgm:pt>
    <dgm:pt modelId="{53250A9B-E660-4D0D-94BB-4EA8EB06334D}" type="pres">
      <dgm:prSet presAssocID="{CC199CE4-19D0-4AD8-8B7D-B58BF9223CA6}" presName="composite" presStyleCnt="0"/>
      <dgm:spPr/>
    </dgm:pt>
    <dgm:pt modelId="{5398B606-984B-4051-9C16-FFA224AC84AE}" type="pres">
      <dgm:prSet presAssocID="{CC199CE4-19D0-4AD8-8B7D-B58BF9223CA6}" presName="parTx" presStyleLbl="alignNode1" presStyleIdx="5" presStyleCnt="6">
        <dgm:presLayoutVars>
          <dgm:chMax val="0"/>
          <dgm:chPref val="0"/>
          <dgm:bulletEnabled val="1"/>
        </dgm:presLayoutVars>
      </dgm:prSet>
      <dgm:spPr/>
    </dgm:pt>
    <dgm:pt modelId="{D8FB1187-A9F5-4F35-B94F-91CD9FA1A591}" type="pres">
      <dgm:prSet presAssocID="{CC199CE4-19D0-4AD8-8B7D-B58BF9223CA6}" presName="desTx" presStyleLbl="alignAccFollowNode1" presStyleIdx="5" presStyleCnt="6">
        <dgm:presLayoutVars>
          <dgm:bulletEnabled val="1"/>
        </dgm:presLayoutVars>
      </dgm:prSet>
      <dgm:spPr/>
    </dgm:pt>
  </dgm:ptLst>
  <dgm:cxnLst>
    <dgm:cxn modelId="{41928E02-3FF2-4F51-AD0E-98B2BEAE146A}" type="presOf" srcId="{CC199CE4-19D0-4AD8-8B7D-B58BF9223CA6}" destId="{5398B606-984B-4051-9C16-FFA224AC84AE}" srcOrd="0" destOrd="0" presId="urn:microsoft.com/office/officeart/2005/8/layout/hList1"/>
    <dgm:cxn modelId="{49BB920B-1AF7-4AFF-A9EA-31F7EA25A64B}" srcId="{C81FF93A-88B1-4483-AE97-F9F623020138}" destId="{CA19F90D-A2BA-4C76-9C36-6601A8845DDF}" srcOrd="0" destOrd="0" parTransId="{251400D9-92A8-4916-BF62-2D34351513BE}" sibTransId="{F6A816AD-6E49-41E7-8B3F-FA9D8F08020E}"/>
    <dgm:cxn modelId="{61C56C0D-5B87-4A9F-8D88-A19F0CBB9393}" type="presOf" srcId="{E2B0856A-CFCE-4A92-AFDA-A3C434B4D058}" destId="{80315A2F-5FF5-4FE9-AC69-0EE0D496C64F}" srcOrd="0" destOrd="0" presId="urn:microsoft.com/office/officeart/2005/8/layout/hList1"/>
    <dgm:cxn modelId="{415E570F-5699-4A50-9E74-DD408A148EEE}" type="presOf" srcId="{A0454A0E-12A7-4F3C-95EF-061F885FFC47}" destId="{F7D40A9E-819F-4F9B-8136-1BE09A26CB24}" srcOrd="0" destOrd="0" presId="urn:microsoft.com/office/officeart/2005/8/layout/hList1"/>
    <dgm:cxn modelId="{394EEB11-7F39-46DA-9197-C926272FFAB3}" type="presOf" srcId="{7CC6B4D7-19D3-4190-AB56-A1E438D6B806}" destId="{74ADF739-2FDB-4777-9F89-C49784241310}" srcOrd="0" destOrd="2" presId="urn:microsoft.com/office/officeart/2005/8/layout/hList1"/>
    <dgm:cxn modelId="{8B0F7118-E5DE-4730-9671-034D1A99164F}" type="presOf" srcId="{A8B6497E-67A8-43ED-8CE3-8F36F0AF6156}" destId="{B6F0A3E2-5079-4E3E-88FF-DE01AF227122}" srcOrd="0" destOrd="0" presId="urn:microsoft.com/office/officeart/2005/8/layout/hList1"/>
    <dgm:cxn modelId="{FD787A26-7DF6-4ACD-9BD6-1A68D55E28A5}" type="presOf" srcId="{4F82CF9A-6C09-4DA6-9ADA-C9DF794A909A}" destId="{B6F0A3E2-5079-4E3E-88FF-DE01AF227122}" srcOrd="0" destOrd="1" presId="urn:microsoft.com/office/officeart/2005/8/layout/hList1"/>
    <dgm:cxn modelId="{6ABC773C-CA43-4270-A8D9-AD7E88D27AD1}" type="presOf" srcId="{CAF3E25D-FC9B-4212-BC00-252162DD7488}" destId="{74ADF739-2FDB-4777-9F89-C49784241310}" srcOrd="0" destOrd="1" presId="urn:microsoft.com/office/officeart/2005/8/layout/hList1"/>
    <dgm:cxn modelId="{D58C575D-3B76-4F18-8A7E-5E5C746FD5BC}" srcId="{0401223C-7DF9-4F30-A8BF-1B112C9867D0}" destId="{C81FF93A-88B1-4483-AE97-F9F623020138}" srcOrd="0" destOrd="0" parTransId="{82CE3F3B-F9D4-4F45-81FB-A58F244E862A}" sibTransId="{05568CEA-EF91-4949-BDD6-AABD594DB7DC}"/>
    <dgm:cxn modelId="{87105861-824D-4FA0-B511-01E95EFEA98B}" srcId="{CA19F90D-A2BA-4C76-9C36-6601A8845DDF}" destId="{CAF3E25D-FC9B-4212-BC00-252162DD7488}" srcOrd="0" destOrd="0" parTransId="{F2FA8C27-7EC6-47B5-9FE4-22B3358D2E6C}" sibTransId="{C4E09CB2-6C5C-46A7-9678-44E47E0D720E}"/>
    <dgm:cxn modelId="{A1DC0145-2600-49FF-993E-1F06F1F0DBFE}" srcId="{0401223C-7DF9-4F30-A8BF-1B112C9867D0}" destId="{A0454A0E-12A7-4F3C-95EF-061F885FFC47}" srcOrd="3" destOrd="0" parTransId="{193CF04A-38C2-47D8-8EB9-2310B810FF0C}" sibTransId="{C24B1776-4CF2-455F-A314-6725CABD6E4C}"/>
    <dgm:cxn modelId="{C1EFDA45-BBCF-472D-A8F7-D907EC6BC6BF}" type="presOf" srcId="{B9434C36-A94C-477C-9DFE-C9883D977AA0}" destId="{0A83B272-2B12-4BAD-83A5-131DDDDDBA62}" srcOrd="0" destOrd="0" presId="urn:microsoft.com/office/officeart/2005/8/layout/hList1"/>
    <dgm:cxn modelId="{1D338666-8B99-4811-ADF8-BE113466088D}" srcId="{0401223C-7DF9-4F30-A8BF-1B112C9867D0}" destId="{B9434C36-A94C-477C-9DFE-C9883D977AA0}" srcOrd="2" destOrd="0" parTransId="{7F76C93C-8CE2-4874-8959-36F99E76BC15}" sibTransId="{9A2A5E28-9117-4EA3-A9CE-B80C8ADDB756}"/>
    <dgm:cxn modelId="{AEE9D466-5ED0-4F25-BE2F-F637B561F14B}" srcId="{CA19F90D-A2BA-4C76-9C36-6601A8845DDF}" destId="{7CC6B4D7-19D3-4190-AB56-A1E438D6B806}" srcOrd="1" destOrd="0" parTransId="{FB9449C0-E967-4DCD-8E1A-3A0F60786A9E}" sibTransId="{3706ADCC-9567-463D-8505-B3D9836D941C}"/>
    <dgm:cxn modelId="{05EA6267-7A72-4E47-8661-B9D7734EA3DD}" srcId="{B9434C36-A94C-477C-9DFE-C9883D977AA0}" destId="{A8B6497E-67A8-43ED-8CE3-8F36F0AF6156}" srcOrd="0" destOrd="0" parTransId="{0C51120F-B124-4E07-9AA7-5364CFEA2904}" sibTransId="{0941CD3E-C0D4-4A4D-84E5-5514D2290FD7}"/>
    <dgm:cxn modelId="{92C77B49-1E86-4428-A2FB-8932230FD954}" type="presOf" srcId="{D8E1FAEB-E339-44C3-B9A0-BE468132C5F9}" destId="{82B3FA3C-52E9-4D4B-B486-A0C6407A9E56}" srcOrd="0" destOrd="0" presId="urn:microsoft.com/office/officeart/2005/8/layout/hList1"/>
    <dgm:cxn modelId="{9A439F4D-3E20-4246-9F57-85861E09721E}" type="presOf" srcId="{755E95AB-B337-4CE8-9D60-464767AB3908}" destId="{D8FB1187-A9F5-4F35-B94F-91CD9FA1A591}" srcOrd="0" destOrd="0" presId="urn:microsoft.com/office/officeart/2005/8/layout/hList1"/>
    <dgm:cxn modelId="{8CA2EA4D-6FDF-4868-8F60-CE3DB349C117}" type="presOf" srcId="{16D2C496-AD23-419A-8E3A-535B7CCB0715}" destId="{BC6A8D67-D7EA-4C19-8D2F-D3D4B3FD0C7F}" srcOrd="0" destOrd="2" presId="urn:microsoft.com/office/officeart/2005/8/layout/hList1"/>
    <dgm:cxn modelId="{6939A050-DA62-4AAB-B20E-92FF7A5818F3}" srcId="{0401223C-7DF9-4F30-A8BF-1B112C9867D0}" destId="{D8E1FAEB-E339-44C3-B9A0-BE468132C5F9}" srcOrd="1" destOrd="0" parTransId="{52326F22-2772-4FF6-B65C-876541ECCA14}" sibTransId="{FB31B9FD-0DB1-43B7-B079-3DE6ED1991E3}"/>
    <dgm:cxn modelId="{714ABB50-A989-468B-AF45-9BCC07162DB5}" type="presOf" srcId="{D6397AA7-6272-4520-916B-52F64FBB1A7D}" destId="{BC6A8D67-D7EA-4C19-8D2F-D3D4B3FD0C7F}" srcOrd="0" destOrd="1" presId="urn:microsoft.com/office/officeart/2005/8/layout/hList1"/>
    <dgm:cxn modelId="{AB297751-C108-4E08-8D94-CE469879D0FD}" type="presOf" srcId="{C81FF93A-88B1-4483-AE97-F9F623020138}" destId="{18D29C98-6C31-45C4-8605-FD8A17454990}" srcOrd="0" destOrd="0" presId="urn:microsoft.com/office/officeart/2005/8/layout/hList1"/>
    <dgm:cxn modelId="{988A6853-5B78-4F48-A417-A13915654754}" srcId="{4634B6BD-F2BC-44BE-8676-8897F313E6DF}" destId="{16D2C496-AD23-419A-8E3A-535B7CCB0715}" srcOrd="1" destOrd="0" parTransId="{30A7DDFA-0CC4-4024-962E-9A0857BC621F}" sibTransId="{C7F9540A-8747-465B-B1C5-D2F969952013}"/>
    <dgm:cxn modelId="{42486476-EF67-4748-A6E2-8F0806D2560C}" type="presOf" srcId="{4634B6BD-F2BC-44BE-8676-8897F313E6DF}" destId="{BC6A8D67-D7EA-4C19-8D2F-D3D4B3FD0C7F}" srcOrd="0" destOrd="0" presId="urn:microsoft.com/office/officeart/2005/8/layout/hList1"/>
    <dgm:cxn modelId="{AB58BD7D-B364-4F69-B76F-F83BC0D0A1D9}" srcId="{4634B6BD-F2BC-44BE-8676-8897F313E6DF}" destId="{D6397AA7-6272-4520-916B-52F64FBB1A7D}" srcOrd="0" destOrd="0" parTransId="{47C3AFE5-83EA-4087-A8C2-34C7127AAEF0}" sibTransId="{034FFA71-FD74-4644-94D4-2D58B644B5FA}"/>
    <dgm:cxn modelId="{AC55DC85-6820-437B-83DE-7E9B84183015}" srcId="{D8E1FAEB-E339-44C3-B9A0-BE468132C5F9}" destId="{4634B6BD-F2BC-44BE-8676-8897F313E6DF}" srcOrd="0" destOrd="0" parTransId="{381C498E-5F02-4C6D-9224-72DD3E618115}" sibTransId="{851BB4F6-8EC2-44B1-AFC8-2B99E4CA68C3}"/>
    <dgm:cxn modelId="{500E698C-5CA6-4833-917A-8027AF33C232}" srcId="{0401223C-7DF9-4F30-A8BF-1B112C9867D0}" destId="{CC199CE4-19D0-4AD8-8B7D-B58BF9223CA6}" srcOrd="5" destOrd="0" parTransId="{1564C291-793C-4959-BBA2-73F7A074305E}" sibTransId="{BF718A38-659D-4ADB-A2DC-D9B8EA4A4163}"/>
    <dgm:cxn modelId="{76257A8D-7CC4-42AC-B322-5795C975F10C}" type="presOf" srcId="{44D70DFA-5DE0-4BDC-807B-0AA4079EC45B}" destId="{E813AE12-CCA4-4ACE-8BBC-0F6C44E42D23}" srcOrd="0" destOrd="0" presId="urn:microsoft.com/office/officeart/2005/8/layout/hList1"/>
    <dgm:cxn modelId="{05E5D491-9C22-4037-AF79-1AABEEB572F6}" srcId="{44D70DFA-5DE0-4BDC-807B-0AA4079EC45B}" destId="{32CBFB91-66BB-4282-9905-35AEB2CC219B}" srcOrd="0" destOrd="0" parTransId="{AC24FFF6-C1AF-4391-AF3F-45E8E4DBB29D}" sibTransId="{277EA694-567B-492A-8827-4A7EB2922C3B}"/>
    <dgm:cxn modelId="{5E301499-B80B-4FF4-90E7-77A4B36815F6}" type="presOf" srcId="{0401223C-7DF9-4F30-A8BF-1B112C9867D0}" destId="{1BDAC7D5-96F0-4113-821A-22E69F35AAF7}" srcOrd="0" destOrd="0" presId="urn:microsoft.com/office/officeart/2005/8/layout/hList1"/>
    <dgm:cxn modelId="{83A15F99-7DA6-4CED-A596-C21B4798059B}" type="presOf" srcId="{32CBFB91-66BB-4282-9905-35AEB2CC219B}" destId="{C107596F-D688-41E2-8DB7-76B3C38A099E}" srcOrd="0" destOrd="0" presId="urn:microsoft.com/office/officeart/2005/8/layout/hList1"/>
    <dgm:cxn modelId="{223240A3-27E9-451B-8CD3-3C1FB23886F8}" srcId="{B9434C36-A94C-477C-9DFE-C9883D977AA0}" destId="{4F82CF9A-6C09-4DA6-9ADA-C9DF794A909A}" srcOrd="1" destOrd="0" parTransId="{DCB61E19-5B6C-4F3F-A37D-172B6167A63A}" sibTransId="{55D8915F-FEA5-47C5-8CFE-AB15DD00EE6C}"/>
    <dgm:cxn modelId="{C1E40AA5-823D-40B8-96DD-465CA1758F40}" srcId="{0401223C-7DF9-4F30-A8BF-1B112C9867D0}" destId="{44D70DFA-5DE0-4BDC-807B-0AA4079EC45B}" srcOrd="4" destOrd="0" parTransId="{1243B92B-F75A-473C-B612-917A4FB4B002}" sibTransId="{D0CE313A-07A4-4163-8996-A34E2D1CBE34}"/>
    <dgm:cxn modelId="{CAF496AE-334D-4CBB-B9D4-F8EE28714E18}" type="presOf" srcId="{2E668E20-844D-4C5B-8C93-BAA87402A6F0}" destId="{80315A2F-5FF5-4FE9-AC69-0EE0D496C64F}" srcOrd="0" destOrd="1" presId="urn:microsoft.com/office/officeart/2005/8/layout/hList1"/>
    <dgm:cxn modelId="{379772CD-6BE9-4D4A-8F8D-6FC82FA86A50}" srcId="{A0454A0E-12A7-4F3C-95EF-061F885FFC47}" destId="{2E668E20-844D-4C5B-8C93-BAA87402A6F0}" srcOrd="1" destOrd="0" parTransId="{CC579969-DDA9-4643-9817-73C328FD781F}" sibTransId="{8C85A83E-CE80-4B30-A32B-4B683627509F}"/>
    <dgm:cxn modelId="{14C960DF-D495-4E47-8F8C-3C5F3E82CD11}" srcId="{CC199CE4-19D0-4AD8-8B7D-B58BF9223CA6}" destId="{755E95AB-B337-4CE8-9D60-464767AB3908}" srcOrd="0" destOrd="0" parTransId="{9217C56D-5222-4CFC-AA01-244AC9927780}" sibTransId="{E9738B9D-BA3C-497D-966B-4664F21C2E5E}"/>
    <dgm:cxn modelId="{2130D4F6-00C6-4776-99DF-80BCB14E14C8}" srcId="{A0454A0E-12A7-4F3C-95EF-061F885FFC47}" destId="{E2B0856A-CFCE-4A92-AFDA-A3C434B4D058}" srcOrd="0" destOrd="0" parTransId="{23AFDBE7-4378-4280-BA5F-0C9E7E883C15}" sibTransId="{1C414A02-C3BD-4866-844D-59F0D48A26EA}"/>
    <dgm:cxn modelId="{312D78F8-29BA-428C-BE11-7FE4AC611500}" type="presOf" srcId="{CA19F90D-A2BA-4C76-9C36-6601A8845DDF}" destId="{74ADF739-2FDB-4777-9F89-C49784241310}" srcOrd="0" destOrd="0" presId="urn:microsoft.com/office/officeart/2005/8/layout/hList1"/>
    <dgm:cxn modelId="{73CB69CB-1560-414F-AABE-D38DD4939A79}" type="presParOf" srcId="{1BDAC7D5-96F0-4113-821A-22E69F35AAF7}" destId="{8BEC805D-72E8-4CA3-82A0-E1CBD9550E10}" srcOrd="0" destOrd="0" presId="urn:microsoft.com/office/officeart/2005/8/layout/hList1"/>
    <dgm:cxn modelId="{72C81E8E-704B-4E69-BF33-BEB050D779B3}" type="presParOf" srcId="{8BEC805D-72E8-4CA3-82A0-E1CBD9550E10}" destId="{18D29C98-6C31-45C4-8605-FD8A17454990}" srcOrd="0" destOrd="0" presId="urn:microsoft.com/office/officeart/2005/8/layout/hList1"/>
    <dgm:cxn modelId="{3F11D3DE-8702-4323-91DA-1FBAB8C1F750}" type="presParOf" srcId="{8BEC805D-72E8-4CA3-82A0-E1CBD9550E10}" destId="{74ADF739-2FDB-4777-9F89-C49784241310}" srcOrd="1" destOrd="0" presId="urn:microsoft.com/office/officeart/2005/8/layout/hList1"/>
    <dgm:cxn modelId="{7E5705FF-9D99-40C1-B6F0-E2EE2A5AF065}" type="presParOf" srcId="{1BDAC7D5-96F0-4113-821A-22E69F35AAF7}" destId="{6D9FA9B1-8C92-44E1-8BEE-04787383C748}" srcOrd="1" destOrd="0" presId="urn:microsoft.com/office/officeart/2005/8/layout/hList1"/>
    <dgm:cxn modelId="{BFFF953B-D447-44AE-92CD-3A30D20D452B}" type="presParOf" srcId="{1BDAC7D5-96F0-4113-821A-22E69F35AAF7}" destId="{81F373B3-F76E-474F-953E-7CD9F5A7D01B}" srcOrd="2" destOrd="0" presId="urn:microsoft.com/office/officeart/2005/8/layout/hList1"/>
    <dgm:cxn modelId="{E490D299-87C9-443B-8389-8E32D45B4D3C}" type="presParOf" srcId="{81F373B3-F76E-474F-953E-7CD9F5A7D01B}" destId="{82B3FA3C-52E9-4D4B-B486-A0C6407A9E56}" srcOrd="0" destOrd="0" presId="urn:microsoft.com/office/officeart/2005/8/layout/hList1"/>
    <dgm:cxn modelId="{90278DD3-12D5-4A84-9E8E-363E98FB6B3F}" type="presParOf" srcId="{81F373B3-F76E-474F-953E-7CD9F5A7D01B}" destId="{BC6A8D67-D7EA-4C19-8D2F-D3D4B3FD0C7F}" srcOrd="1" destOrd="0" presId="urn:microsoft.com/office/officeart/2005/8/layout/hList1"/>
    <dgm:cxn modelId="{DD7C9519-26FE-4254-B874-7D2D4DF8E0F4}" type="presParOf" srcId="{1BDAC7D5-96F0-4113-821A-22E69F35AAF7}" destId="{DBD1DD32-58FF-4C8E-9E54-487D5FC8A2D8}" srcOrd="3" destOrd="0" presId="urn:microsoft.com/office/officeart/2005/8/layout/hList1"/>
    <dgm:cxn modelId="{B435B52E-22D3-4172-B36A-EAE40995AEAA}" type="presParOf" srcId="{1BDAC7D5-96F0-4113-821A-22E69F35AAF7}" destId="{8F36F6D8-F2AD-4F75-88E7-063F6944E40F}" srcOrd="4" destOrd="0" presId="urn:microsoft.com/office/officeart/2005/8/layout/hList1"/>
    <dgm:cxn modelId="{0B7F75E5-1C45-414F-81E7-570B38EA5119}" type="presParOf" srcId="{8F36F6D8-F2AD-4F75-88E7-063F6944E40F}" destId="{0A83B272-2B12-4BAD-83A5-131DDDDDBA62}" srcOrd="0" destOrd="0" presId="urn:microsoft.com/office/officeart/2005/8/layout/hList1"/>
    <dgm:cxn modelId="{3185477C-3C31-47FD-9ED3-AF3D9F86A7E1}" type="presParOf" srcId="{8F36F6D8-F2AD-4F75-88E7-063F6944E40F}" destId="{B6F0A3E2-5079-4E3E-88FF-DE01AF227122}" srcOrd="1" destOrd="0" presId="urn:microsoft.com/office/officeart/2005/8/layout/hList1"/>
    <dgm:cxn modelId="{6E4FCF65-F9C0-485D-A771-A7DEAA643CDA}" type="presParOf" srcId="{1BDAC7D5-96F0-4113-821A-22E69F35AAF7}" destId="{2E1C06FF-0BE9-46FB-A54C-ED61909012CA}" srcOrd="5" destOrd="0" presId="urn:microsoft.com/office/officeart/2005/8/layout/hList1"/>
    <dgm:cxn modelId="{88F588F9-5149-45C4-92F7-375C6FE19C8A}" type="presParOf" srcId="{1BDAC7D5-96F0-4113-821A-22E69F35AAF7}" destId="{D4C41FED-7D81-4A6F-A6C8-57830D1FA226}" srcOrd="6" destOrd="0" presId="urn:microsoft.com/office/officeart/2005/8/layout/hList1"/>
    <dgm:cxn modelId="{419FF94B-0DE0-45DC-A37D-E58E313D17CF}" type="presParOf" srcId="{D4C41FED-7D81-4A6F-A6C8-57830D1FA226}" destId="{F7D40A9E-819F-4F9B-8136-1BE09A26CB24}" srcOrd="0" destOrd="0" presId="urn:microsoft.com/office/officeart/2005/8/layout/hList1"/>
    <dgm:cxn modelId="{60A00633-89BE-4F10-9BB2-2389DB162479}" type="presParOf" srcId="{D4C41FED-7D81-4A6F-A6C8-57830D1FA226}" destId="{80315A2F-5FF5-4FE9-AC69-0EE0D496C64F}" srcOrd="1" destOrd="0" presId="urn:microsoft.com/office/officeart/2005/8/layout/hList1"/>
    <dgm:cxn modelId="{3BDABBCA-35CB-45E2-90E2-A71C57BB4F23}" type="presParOf" srcId="{1BDAC7D5-96F0-4113-821A-22E69F35AAF7}" destId="{07F5DDAB-F917-48B9-ADC7-D504914CB922}" srcOrd="7" destOrd="0" presId="urn:microsoft.com/office/officeart/2005/8/layout/hList1"/>
    <dgm:cxn modelId="{A8522922-DE1C-4D2F-920E-BA11C6767BA4}" type="presParOf" srcId="{1BDAC7D5-96F0-4113-821A-22E69F35AAF7}" destId="{971FB2AF-FE8B-4367-A0CD-EC84FA826235}" srcOrd="8" destOrd="0" presId="urn:microsoft.com/office/officeart/2005/8/layout/hList1"/>
    <dgm:cxn modelId="{9557A222-6CA3-45CC-A47E-3647F2EE3E91}" type="presParOf" srcId="{971FB2AF-FE8B-4367-A0CD-EC84FA826235}" destId="{E813AE12-CCA4-4ACE-8BBC-0F6C44E42D23}" srcOrd="0" destOrd="0" presId="urn:microsoft.com/office/officeart/2005/8/layout/hList1"/>
    <dgm:cxn modelId="{F2853060-346B-4512-A07A-013B75BCBD41}" type="presParOf" srcId="{971FB2AF-FE8B-4367-A0CD-EC84FA826235}" destId="{C107596F-D688-41E2-8DB7-76B3C38A099E}" srcOrd="1" destOrd="0" presId="urn:microsoft.com/office/officeart/2005/8/layout/hList1"/>
    <dgm:cxn modelId="{7A6CB79A-CBCA-4830-B13E-40FD751EE6B5}" type="presParOf" srcId="{1BDAC7D5-96F0-4113-821A-22E69F35AAF7}" destId="{A4DEDB51-E08E-4D09-9F0E-4536E9103AA7}" srcOrd="9" destOrd="0" presId="urn:microsoft.com/office/officeart/2005/8/layout/hList1"/>
    <dgm:cxn modelId="{46390E44-DB7F-4BF6-A4EE-6823663AAFFC}" type="presParOf" srcId="{1BDAC7D5-96F0-4113-821A-22E69F35AAF7}" destId="{53250A9B-E660-4D0D-94BB-4EA8EB06334D}" srcOrd="10" destOrd="0" presId="urn:microsoft.com/office/officeart/2005/8/layout/hList1"/>
    <dgm:cxn modelId="{5520782D-1EDA-419C-AD0A-B852FF08D2C9}" type="presParOf" srcId="{53250A9B-E660-4D0D-94BB-4EA8EB06334D}" destId="{5398B606-984B-4051-9C16-FFA224AC84AE}" srcOrd="0" destOrd="0" presId="urn:microsoft.com/office/officeart/2005/8/layout/hList1"/>
    <dgm:cxn modelId="{615CE6CD-BBC8-46D8-AFE6-73929412333F}" type="presParOf" srcId="{53250A9B-E660-4D0D-94BB-4EA8EB06334D}" destId="{D8FB1187-A9F5-4F35-B94F-91CD9FA1A591}" srcOrd="1" destOrd="0" presId="urn:microsoft.com/office/officeart/2005/8/layout/h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D29C98-6C31-45C4-8605-FD8A17454990}">
      <dsp:nvSpPr>
        <dsp:cNvPr id="0" name=""/>
        <dsp:cNvSpPr/>
      </dsp:nvSpPr>
      <dsp:spPr>
        <a:xfrm>
          <a:off x="3160" y="2245210"/>
          <a:ext cx="1679319" cy="4320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l" defTabSz="666750" rtl="0">
            <a:lnSpc>
              <a:spcPct val="90000"/>
            </a:lnSpc>
            <a:spcBef>
              <a:spcPct val="0"/>
            </a:spcBef>
            <a:spcAft>
              <a:spcPct val="35000"/>
            </a:spcAft>
            <a:buNone/>
          </a:pPr>
          <a:r>
            <a:rPr lang="en-US" sz="1500" kern="1200">
              <a:latin typeface="Calibri Light" panose="020F0302020204030204"/>
            </a:rPr>
            <a:t>June 2022</a:t>
          </a:r>
          <a:endParaRPr lang="en-US" sz="1500" kern="1200"/>
        </a:p>
      </dsp:txBody>
      <dsp:txXfrm>
        <a:off x="3160" y="2245210"/>
        <a:ext cx="1679319" cy="432000"/>
      </dsp:txXfrm>
    </dsp:sp>
    <dsp:sp modelId="{74ADF739-2FDB-4777-9F89-C49784241310}">
      <dsp:nvSpPr>
        <dsp:cNvPr id="0" name=""/>
        <dsp:cNvSpPr/>
      </dsp:nvSpPr>
      <dsp:spPr>
        <a:xfrm>
          <a:off x="3160" y="2677210"/>
          <a:ext cx="1679319" cy="218227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rtl="0">
            <a:lnSpc>
              <a:spcPct val="90000"/>
            </a:lnSpc>
            <a:spcBef>
              <a:spcPct val="0"/>
            </a:spcBef>
            <a:spcAft>
              <a:spcPct val="15000"/>
            </a:spcAft>
            <a:buChar char="•"/>
          </a:pPr>
          <a:r>
            <a:rPr lang="en-US" sz="1500" kern="1200">
              <a:latin typeface="Calibri Light" panose="020F0302020204030204"/>
            </a:rPr>
            <a:t>Finished GED</a:t>
          </a:r>
          <a:endParaRPr lang="en-US" sz="1500" kern="1200"/>
        </a:p>
        <a:p>
          <a:pPr marL="228600" lvl="2" indent="-114300" algn="l" defTabSz="666750" rtl="0">
            <a:lnSpc>
              <a:spcPct val="90000"/>
            </a:lnSpc>
            <a:spcBef>
              <a:spcPct val="0"/>
            </a:spcBef>
            <a:spcAft>
              <a:spcPct val="15000"/>
            </a:spcAft>
            <a:buChar char="•"/>
          </a:pPr>
          <a:r>
            <a:rPr lang="en-US" sz="1500" kern="1200">
              <a:latin typeface="Calibri Light" panose="020F0302020204030204"/>
            </a:rPr>
            <a:t>23 years old, immigrated from Middle East</a:t>
          </a:r>
        </a:p>
        <a:p>
          <a:pPr marL="228600" lvl="2" indent="-114300" algn="l" defTabSz="666750" rtl="0">
            <a:lnSpc>
              <a:spcPct val="90000"/>
            </a:lnSpc>
            <a:spcBef>
              <a:spcPct val="0"/>
            </a:spcBef>
            <a:spcAft>
              <a:spcPct val="15000"/>
            </a:spcAft>
            <a:buChar char="•"/>
          </a:pPr>
          <a:r>
            <a:rPr lang="en-US" sz="1500" kern="1200">
              <a:latin typeface="Calibri Light" panose="020F0302020204030204"/>
            </a:rPr>
            <a:t>Options presented for BS in Biology - CUNY</a:t>
          </a:r>
        </a:p>
      </dsp:txBody>
      <dsp:txXfrm>
        <a:off x="3160" y="2677210"/>
        <a:ext cx="1679319" cy="2182275"/>
      </dsp:txXfrm>
    </dsp:sp>
    <dsp:sp modelId="{82B3FA3C-52E9-4D4B-B486-A0C6407A9E56}">
      <dsp:nvSpPr>
        <dsp:cNvPr id="0" name=""/>
        <dsp:cNvSpPr/>
      </dsp:nvSpPr>
      <dsp:spPr>
        <a:xfrm>
          <a:off x="1917585" y="2245210"/>
          <a:ext cx="1679319" cy="4320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rtl="0">
            <a:lnSpc>
              <a:spcPct val="90000"/>
            </a:lnSpc>
            <a:spcBef>
              <a:spcPct val="0"/>
            </a:spcBef>
            <a:spcAft>
              <a:spcPct val="35000"/>
            </a:spcAft>
            <a:buNone/>
          </a:pPr>
          <a:r>
            <a:rPr lang="en-US" sz="1500" kern="1200">
              <a:latin typeface="Calibri Light" panose="020F0302020204030204"/>
            </a:rPr>
            <a:t>July 2022</a:t>
          </a:r>
          <a:endParaRPr lang="en-US" sz="1500" kern="1200"/>
        </a:p>
      </dsp:txBody>
      <dsp:txXfrm>
        <a:off x="1917585" y="2245210"/>
        <a:ext cx="1679319" cy="432000"/>
      </dsp:txXfrm>
    </dsp:sp>
    <dsp:sp modelId="{BC6A8D67-D7EA-4C19-8D2F-D3D4B3FD0C7F}">
      <dsp:nvSpPr>
        <dsp:cNvPr id="0" name=""/>
        <dsp:cNvSpPr/>
      </dsp:nvSpPr>
      <dsp:spPr>
        <a:xfrm>
          <a:off x="1917585" y="2677210"/>
          <a:ext cx="1679319" cy="218227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rtl="0">
            <a:lnSpc>
              <a:spcPct val="90000"/>
            </a:lnSpc>
            <a:spcBef>
              <a:spcPct val="0"/>
            </a:spcBef>
            <a:spcAft>
              <a:spcPct val="15000"/>
            </a:spcAft>
            <a:buChar char="•"/>
          </a:pPr>
          <a:r>
            <a:rPr lang="en-US" sz="1500" kern="1200">
              <a:latin typeface="Calibri Light" panose="020F0302020204030204"/>
            </a:rPr>
            <a:t>Enrolled into 1 course</a:t>
          </a:r>
        </a:p>
        <a:p>
          <a:pPr marL="228600" lvl="2" indent="-114300" algn="l" defTabSz="666750">
            <a:lnSpc>
              <a:spcPct val="90000"/>
            </a:lnSpc>
            <a:spcBef>
              <a:spcPct val="0"/>
            </a:spcBef>
            <a:spcAft>
              <a:spcPct val="15000"/>
            </a:spcAft>
            <a:buChar char="•"/>
          </a:pPr>
          <a:r>
            <a:rPr lang="en-US" sz="1500" kern="1200">
              <a:latin typeface="Calibri Light" panose="020F0302020204030204"/>
            </a:rPr>
            <a:t> 8/2/22 start date</a:t>
          </a:r>
          <a:endParaRPr lang="en-US" sz="1500" kern="1200"/>
        </a:p>
        <a:p>
          <a:pPr marL="228600" lvl="2" indent="-114300" algn="l" defTabSz="666750" rtl="0">
            <a:lnSpc>
              <a:spcPct val="90000"/>
            </a:lnSpc>
            <a:spcBef>
              <a:spcPct val="0"/>
            </a:spcBef>
            <a:spcAft>
              <a:spcPct val="15000"/>
            </a:spcAft>
            <a:buChar char="•"/>
          </a:pPr>
          <a:r>
            <a:rPr lang="en-US" sz="1500" kern="1200">
              <a:latin typeface="Calibri Light" panose="020F0302020204030204"/>
            </a:rPr>
            <a:t>Was hesitant and nervous</a:t>
          </a:r>
        </a:p>
      </dsp:txBody>
      <dsp:txXfrm>
        <a:off x="1917585" y="2677210"/>
        <a:ext cx="1679319" cy="2182275"/>
      </dsp:txXfrm>
    </dsp:sp>
    <dsp:sp modelId="{0A83B272-2B12-4BAD-83A5-131DDDDDBA62}">
      <dsp:nvSpPr>
        <dsp:cNvPr id="0" name=""/>
        <dsp:cNvSpPr/>
      </dsp:nvSpPr>
      <dsp:spPr>
        <a:xfrm>
          <a:off x="3832010" y="2245210"/>
          <a:ext cx="1679319" cy="4320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rtl="0">
            <a:lnSpc>
              <a:spcPct val="90000"/>
            </a:lnSpc>
            <a:spcBef>
              <a:spcPct val="0"/>
            </a:spcBef>
            <a:spcAft>
              <a:spcPct val="35000"/>
            </a:spcAft>
            <a:buNone/>
          </a:pPr>
          <a:r>
            <a:rPr lang="en-US" sz="1500" kern="1200">
              <a:latin typeface="Calibri Light" panose="020F0302020204030204"/>
            </a:rPr>
            <a:t>September 2022</a:t>
          </a:r>
          <a:endParaRPr lang="en-US" sz="1500" kern="1200"/>
        </a:p>
      </dsp:txBody>
      <dsp:txXfrm>
        <a:off x="3832010" y="2245210"/>
        <a:ext cx="1679319" cy="432000"/>
      </dsp:txXfrm>
    </dsp:sp>
    <dsp:sp modelId="{B6F0A3E2-5079-4E3E-88FF-DE01AF227122}">
      <dsp:nvSpPr>
        <dsp:cNvPr id="0" name=""/>
        <dsp:cNvSpPr/>
      </dsp:nvSpPr>
      <dsp:spPr>
        <a:xfrm>
          <a:off x="3832010" y="2677210"/>
          <a:ext cx="1679319" cy="218227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rtl="0">
            <a:lnSpc>
              <a:spcPct val="90000"/>
            </a:lnSpc>
            <a:spcBef>
              <a:spcPct val="0"/>
            </a:spcBef>
            <a:spcAft>
              <a:spcPct val="15000"/>
            </a:spcAft>
            <a:buChar char="•"/>
          </a:pPr>
          <a:r>
            <a:rPr lang="en-US" sz="1500" kern="1200">
              <a:latin typeface="Calibri Light" panose="020F0302020204030204"/>
            </a:rPr>
            <a:t>Completed American History, grade 96</a:t>
          </a:r>
        </a:p>
        <a:p>
          <a:pPr marL="114300" lvl="1" indent="-114300" algn="l" defTabSz="666750" rtl="0">
            <a:lnSpc>
              <a:spcPct val="90000"/>
            </a:lnSpc>
            <a:spcBef>
              <a:spcPct val="0"/>
            </a:spcBef>
            <a:spcAft>
              <a:spcPct val="15000"/>
            </a:spcAft>
            <a:buChar char="•"/>
          </a:pPr>
          <a:r>
            <a:rPr lang="en-US" sz="1500" kern="1200">
              <a:latin typeface="Calibri Light" panose="020F0302020204030204"/>
            </a:rPr>
            <a:t>2nd course 10/21/22 start date</a:t>
          </a:r>
        </a:p>
      </dsp:txBody>
      <dsp:txXfrm>
        <a:off x="3832010" y="2677210"/>
        <a:ext cx="1679319" cy="2182275"/>
      </dsp:txXfrm>
    </dsp:sp>
    <dsp:sp modelId="{F7D40A9E-819F-4F9B-8136-1BE09A26CB24}">
      <dsp:nvSpPr>
        <dsp:cNvPr id="0" name=""/>
        <dsp:cNvSpPr/>
      </dsp:nvSpPr>
      <dsp:spPr>
        <a:xfrm>
          <a:off x="5746434" y="2245210"/>
          <a:ext cx="1679319" cy="4320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rtl="0">
            <a:lnSpc>
              <a:spcPct val="90000"/>
            </a:lnSpc>
            <a:spcBef>
              <a:spcPct val="0"/>
            </a:spcBef>
            <a:spcAft>
              <a:spcPct val="35000"/>
            </a:spcAft>
            <a:buNone/>
          </a:pPr>
          <a:r>
            <a:rPr lang="en-US" sz="1500" kern="1200">
              <a:latin typeface="Calibri Light" panose="020F0302020204030204"/>
            </a:rPr>
            <a:t>December 2022 </a:t>
          </a:r>
          <a:endParaRPr lang="en-US" sz="1500" kern="1200"/>
        </a:p>
      </dsp:txBody>
      <dsp:txXfrm>
        <a:off x="5746434" y="2245210"/>
        <a:ext cx="1679319" cy="432000"/>
      </dsp:txXfrm>
    </dsp:sp>
    <dsp:sp modelId="{80315A2F-5FF5-4FE9-AC69-0EE0D496C64F}">
      <dsp:nvSpPr>
        <dsp:cNvPr id="0" name=""/>
        <dsp:cNvSpPr/>
      </dsp:nvSpPr>
      <dsp:spPr>
        <a:xfrm>
          <a:off x="5746434" y="2677210"/>
          <a:ext cx="1679319" cy="218227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rtl="0">
            <a:lnSpc>
              <a:spcPct val="90000"/>
            </a:lnSpc>
            <a:spcBef>
              <a:spcPct val="0"/>
            </a:spcBef>
            <a:spcAft>
              <a:spcPct val="15000"/>
            </a:spcAft>
            <a:buChar char="•"/>
          </a:pPr>
          <a:r>
            <a:rPr lang="en-US" sz="1500" kern="1200">
              <a:latin typeface="Calibri Light" panose="020F0302020204030204"/>
            </a:rPr>
            <a:t>Completed English Composition I, grade 94</a:t>
          </a:r>
        </a:p>
        <a:p>
          <a:pPr marL="114300" lvl="1" indent="-114300" algn="l" defTabSz="666750" rtl="0">
            <a:lnSpc>
              <a:spcPct val="90000"/>
            </a:lnSpc>
            <a:spcBef>
              <a:spcPct val="0"/>
            </a:spcBef>
            <a:spcAft>
              <a:spcPct val="15000"/>
            </a:spcAft>
            <a:buChar char="•"/>
          </a:pPr>
          <a:r>
            <a:rPr lang="en-US" sz="1500" kern="1200">
              <a:latin typeface="Calibri Light" panose="020F0302020204030204"/>
            </a:rPr>
            <a:t>3rd course 1/1/23 start date</a:t>
          </a:r>
        </a:p>
      </dsp:txBody>
      <dsp:txXfrm>
        <a:off x="5746434" y="2677210"/>
        <a:ext cx="1679319" cy="2182275"/>
      </dsp:txXfrm>
    </dsp:sp>
    <dsp:sp modelId="{E813AE12-CCA4-4ACE-8BBC-0F6C44E42D23}">
      <dsp:nvSpPr>
        <dsp:cNvPr id="0" name=""/>
        <dsp:cNvSpPr/>
      </dsp:nvSpPr>
      <dsp:spPr>
        <a:xfrm>
          <a:off x="7660859" y="2245210"/>
          <a:ext cx="1679319" cy="4320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rtl="0">
            <a:lnSpc>
              <a:spcPct val="90000"/>
            </a:lnSpc>
            <a:spcBef>
              <a:spcPct val="0"/>
            </a:spcBef>
            <a:spcAft>
              <a:spcPct val="35000"/>
            </a:spcAft>
            <a:buNone/>
          </a:pPr>
          <a:r>
            <a:rPr lang="en-US" sz="1500" kern="1200">
              <a:latin typeface="Calibri Light" panose="020F0302020204030204"/>
            </a:rPr>
            <a:t>February 2023 </a:t>
          </a:r>
        </a:p>
      </dsp:txBody>
      <dsp:txXfrm>
        <a:off x="7660859" y="2245210"/>
        <a:ext cx="1679319" cy="432000"/>
      </dsp:txXfrm>
    </dsp:sp>
    <dsp:sp modelId="{C107596F-D688-41E2-8DB7-76B3C38A099E}">
      <dsp:nvSpPr>
        <dsp:cNvPr id="0" name=""/>
        <dsp:cNvSpPr/>
      </dsp:nvSpPr>
      <dsp:spPr>
        <a:xfrm>
          <a:off x="7660859" y="2677210"/>
          <a:ext cx="1679319" cy="218227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rtl="0">
            <a:lnSpc>
              <a:spcPct val="90000"/>
            </a:lnSpc>
            <a:spcBef>
              <a:spcPct val="0"/>
            </a:spcBef>
            <a:spcAft>
              <a:spcPct val="15000"/>
            </a:spcAft>
            <a:buChar char="•"/>
          </a:pPr>
          <a:r>
            <a:rPr lang="en-US" sz="1500" kern="1200">
              <a:latin typeface="Calibri Light" panose="020F0302020204030204"/>
            </a:rPr>
            <a:t>Completed English Composition II, grade 94</a:t>
          </a:r>
          <a:endParaRPr lang="en-US" sz="1500" kern="1200"/>
        </a:p>
      </dsp:txBody>
      <dsp:txXfrm>
        <a:off x="7660859" y="2677210"/>
        <a:ext cx="1679319" cy="2182275"/>
      </dsp:txXfrm>
    </dsp:sp>
    <dsp:sp modelId="{5398B606-984B-4051-9C16-FFA224AC84AE}">
      <dsp:nvSpPr>
        <dsp:cNvPr id="0" name=""/>
        <dsp:cNvSpPr/>
      </dsp:nvSpPr>
      <dsp:spPr>
        <a:xfrm>
          <a:off x="9575284" y="2245210"/>
          <a:ext cx="1679319" cy="4320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rtl="0">
            <a:lnSpc>
              <a:spcPct val="90000"/>
            </a:lnSpc>
            <a:spcBef>
              <a:spcPct val="0"/>
            </a:spcBef>
            <a:spcAft>
              <a:spcPct val="35000"/>
            </a:spcAft>
            <a:buNone/>
          </a:pPr>
          <a:r>
            <a:rPr lang="en-US" sz="1500" kern="1200">
              <a:latin typeface="Calibri Light" panose="020F0302020204030204"/>
            </a:rPr>
            <a:t>June 2023</a:t>
          </a:r>
        </a:p>
      </dsp:txBody>
      <dsp:txXfrm>
        <a:off x="9575284" y="2245210"/>
        <a:ext cx="1679319" cy="432000"/>
      </dsp:txXfrm>
    </dsp:sp>
    <dsp:sp modelId="{D8FB1187-A9F5-4F35-B94F-91CD9FA1A591}">
      <dsp:nvSpPr>
        <dsp:cNvPr id="0" name=""/>
        <dsp:cNvSpPr/>
      </dsp:nvSpPr>
      <dsp:spPr>
        <a:xfrm>
          <a:off x="9575284" y="2677210"/>
          <a:ext cx="1679319" cy="218227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rtl="0">
            <a:lnSpc>
              <a:spcPct val="90000"/>
            </a:lnSpc>
            <a:spcBef>
              <a:spcPct val="0"/>
            </a:spcBef>
            <a:spcAft>
              <a:spcPct val="15000"/>
            </a:spcAft>
            <a:buChar char="•"/>
          </a:pPr>
          <a:r>
            <a:rPr lang="en-US" sz="1500" kern="1200">
              <a:latin typeface="Calibri Light" panose="020F0302020204030204"/>
            </a:rPr>
            <a:t>Matriculated to CUNY</a:t>
          </a:r>
        </a:p>
      </dsp:txBody>
      <dsp:txXfrm>
        <a:off x="9575284" y="2677210"/>
        <a:ext cx="1679319" cy="2182275"/>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CC83787-3F18-0941-951C-86CE87CB8BF0}"/>
              </a:ext>
            </a:extLst>
          </p:cNvPr>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CFD4A53-B40D-A44E-AAA5-FBB216496045}"/>
              </a:ext>
            </a:extLst>
          </p:cNvPr>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00F8A632-5CF8-D44E-AD53-C703B91031D5}" type="datetimeFigureOut">
              <a:rPr lang="en-US" smtClean="0"/>
              <a:t>8/21/2025</a:t>
            </a:fld>
            <a:endParaRPr lang="en-US"/>
          </a:p>
        </p:txBody>
      </p:sp>
      <p:sp>
        <p:nvSpPr>
          <p:cNvPr id="4" name="Footer Placeholder 3">
            <a:extLst>
              <a:ext uri="{FF2B5EF4-FFF2-40B4-BE49-F238E27FC236}">
                <a16:creationId xmlns:a16="http://schemas.microsoft.com/office/drawing/2014/main" id="{AADF25D8-01A8-9D45-880D-B3EEF298B7FB}"/>
              </a:ext>
            </a:extLst>
          </p:cNvPr>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6CD358B-6D43-F24A-8F80-11175938C275}"/>
              </a:ext>
            </a:extLst>
          </p:cNvPr>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1419389A-39F6-AD46-9C37-7F1CB3D658D0}" type="slidenum">
              <a:rPr lang="en-US" smtClean="0"/>
              <a:t>‹#›</a:t>
            </a:fld>
            <a:endParaRPr lang="en-US"/>
          </a:p>
        </p:txBody>
      </p:sp>
    </p:spTree>
    <p:extLst>
      <p:ext uri="{BB962C8B-B14F-4D97-AF65-F5344CB8AC3E}">
        <p14:creationId xmlns:p14="http://schemas.microsoft.com/office/powerpoint/2010/main" val="28387306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349CF907-54E3-414C-B907-4EC57FF97ED0}" type="datetimeFigureOut">
              <a:rPr lang="en-US" smtClean="0"/>
              <a:t>8/21/2025</a:t>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6583769A-2A3C-664A-B1A3-FCFF0FA87D20}" type="slidenum">
              <a:rPr lang="en-US" smtClean="0"/>
              <a:t>‹#›</a:t>
            </a:fld>
            <a:endParaRPr lang="en-US"/>
          </a:p>
        </p:txBody>
      </p:sp>
    </p:spTree>
    <p:extLst>
      <p:ext uri="{BB962C8B-B14F-4D97-AF65-F5344CB8AC3E}">
        <p14:creationId xmlns:p14="http://schemas.microsoft.com/office/powerpoint/2010/main" val="30858704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luminafoundation.org/wp-content/uploads/2024/05/State-of-Higher-Education-2024.pdf"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mn-lt"/>
              </a:rPr>
              <a:t>Survey of states represented</a:t>
            </a:r>
            <a:br>
              <a:rPr lang="en-US">
                <a:cs typeface="+mn-lt"/>
              </a:rPr>
            </a:br>
            <a:r>
              <a:rPr lang="en-US"/>
              <a:t>My area is post credential education and pathways</a:t>
            </a:r>
            <a:endParaRPr lang="en-US">
              <a:cs typeface="Calibri"/>
            </a:endParaRPr>
          </a:p>
          <a:p>
            <a:r>
              <a:rPr lang="en-US"/>
              <a:t>This is what I would tell every </a:t>
            </a:r>
            <a:r>
              <a:rPr lang="en-US" err="1"/>
              <a:t>credentialer</a:t>
            </a:r>
            <a:r>
              <a:rPr lang="en-US"/>
              <a:t> about starting college, given the chance.</a:t>
            </a:r>
            <a:endParaRPr lang="en-US">
              <a:cs typeface="Calibri"/>
            </a:endParaRPr>
          </a:p>
          <a:p>
            <a:r>
              <a:rPr lang="en-US"/>
              <a:t>By the end, everyone will have 1 or more tools to help a learner transition from GED to College</a:t>
            </a:r>
            <a:endParaRPr lang="en-US">
              <a:cs typeface="Calibri"/>
            </a:endParaRPr>
          </a:p>
        </p:txBody>
      </p:sp>
      <p:sp>
        <p:nvSpPr>
          <p:cNvPr id="4" name="Slide Number Placeholder 3"/>
          <p:cNvSpPr>
            <a:spLocks noGrp="1"/>
          </p:cNvSpPr>
          <p:nvPr>
            <p:ph type="sldNum" sz="quarter" idx="5"/>
          </p:nvPr>
        </p:nvSpPr>
        <p:spPr/>
        <p:txBody>
          <a:bodyPr/>
          <a:lstStyle/>
          <a:p>
            <a:fld id="{6583769A-2A3C-664A-B1A3-FCFF0FA87D20}" type="slidenum">
              <a:rPr lang="en-US" smtClean="0"/>
              <a:t>1</a:t>
            </a:fld>
            <a:endParaRPr lang="en-US"/>
          </a:p>
        </p:txBody>
      </p:sp>
    </p:spTree>
    <p:extLst>
      <p:ext uri="{BB962C8B-B14F-4D97-AF65-F5344CB8AC3E}">
        <p14:creationId xmlns:p14="http://schemas.microsoft.com/office/powerpoint/2010/main" val="26702698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Most learners will choose education hoping it will lead to something OR have no clue how to connect their interests to jobs</a:t>
            </a:r>
            <a:endParaRPr lang="en-US"/>
          </a:p>
        </p:txBody>
      </p:sp>
      <p:sp>
        <p:nvSpPr>
          <p:cNvPr id="4" name="Slide Number Placeholder 3"/>
          <p:cNvSpPr>
            <a:spLocks noGrp="1"/>
          </p:cNvSpPr>
          <p:nvPr>
            <p:ph type="sldNum" sz="quarter" idx="5"/>
          </p:nvPr>
        </p:nvSpPr>
        <p:spPr/>
        <p:txBody>
          <a:bodyPr/>
          <a:lstStyle/>
          <a:p>
            <a:fld id="{6583769A-2A3C-664A-B1A3-FCFF0FA87D20}" type="slidenum">
              <a:rPr lang="en-US" smtClean="0"/>
              <a:t>29</a:t>
            </a:fld>
            <a:endParaRPr lang="en-US"/>
          </a:p>
        </p:txBody>
      </p:sp>
    </p:spTree>
    <p:extLst>
      <p:ext uri="{BB962C8B-B14F-4D97-AF65-F5344CB8AC3E}">
        <p14:creationId xmlns:p14="http://schemas.microsoft.com/office/powerpoint/2010/main" val="16850990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Studies show that more often than not, students will turn to a friend or social media who are least equipped to provide effective support and are least likely to turn to teachers who are best equipped/most effective.  As a GED educator, you are the single best support advocate in their life.</a:t>
            </a:r>
            <a:endParaRPr lang="en-US"/>
          </a:p>
        </p:txBody>
      </p:sp>
      <p:sp>
        <p:nvSpPr>
          <p:cNvPr id="4" name="Slide Number Placeholder 3"/>
          <p:cNvSpPr>
            <a:spLocks noGrp="1"/>
          </p:cNvSpPr>
          <p:nvPr>
            <p:ph type="sldNum" sz="quarter" idx="5"/>
          </p:nvPr>
        </p:nvSpPr>
        <p:spPr/>
        <p:txBody>
          <a:bodyPr/>
          <a:lstStyle/>
          <a:p>
            <a:pPr>
              <a:defRPr/>
            </a:pPr>
            <a:fld id="{3BAF1D13-1771-6641-9B07-2FC25F0FAF6A}" type="slidenum">
              <a:rPr lang="en-US" smtClean="0"/>
              <a:pPr>
                <a:defRPr/>
              </a:pPr>
              <a:t>31</a:t>
            </a:fld>
            <a:endParaRPr lang="en-US"/>
          </a:p>
        </p:txBody>
      </p:sp>
    </p:spTree>
    <p:extLst>
      <p:ext uri="{BB962C8B-B14F-4D97-AF65-F5344CB8AC3E}">
        <p14:creationId xmlns:p14="http://schemas.microsoft.com/office/powerpoint/2010/main" val="12956068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According to Complete College America, the debt is significantly skewed to the 9th/10th semester.   These issues are fundamentally caused by poor planning and research</a:t>
            </a:r>
            <a:endParaRPr lang="en-US"/>
          </a:p>
        </p:txBody>
      </p:sp>
      <p:sp>
        <p:nvSpPr>
          <p:cNvPr id="4" name="Slide Number Placeholder 3"/>
          <p:cNvSpPr>
            <a:spLocks noGrp="1"/>
          </p:cNvSpPr>
          <p:nvPr>
            <p:ph type="sldNum" sz="quarter" idx="5"/>
          </p:nvPr>
        </p:nvSpPr>
        <p:spPr/>
        <p:txBody>
          <a:bodyPr/>
          <a:lstStyle/>
          <a:p>
            <a:fld id="{6583769A-2A3C-664A-B1A3-FCFF0FA87D20}" type="slidenum">
              <a:rPr lang="en-US" smtClean="0"/>
              <a:t>32</a:t>
            </a:fld>
            <a:endParaRPr lang="en-US"/>
          </a:p>
        </p:txBody>
      </p:sp>
    </p:spTree>
    <p:extLst>
      <p:ext uri="{BB962C8B-B14F-4D97-AF65-F5344CB8AC3E}">
        <p14:creationId xmlns:p14="http://schemas.microsoft.com/office/powerpoint/2010/main" val="32140830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E90CAC-94CC-377E-25B3-D5D92B90F6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211537-C3F0-43D4-B86E-3A89E9F459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C77791-6FF2-4D5A-B4DA-881AB764BDE1}"/>
              </a:ext>
            </a:extLst>
          </p:cNvPr>
          <p:cNvSpPr>
            <a:spLocks noGrp="1"/>
          </p:cNvSpPr>
          <p:nvPr>
            <p:ph type="body" idx="1"/>
          </p:nvPr>
        </p:nvSpPr>
        <p:spPr/>
        <p:txBody>
          <a:bodyPr/>
          <a:lstStyle/>
          <a:p>
            <a:r>
              <a:rPr lang="en-US"/>
              <a:t>Demographic Extracts:</a:t>
            </a:r>
          </a:p>
          <a:p>
            <a:r>
              <a:rPr lang="en-US"/>
              <a:t>15% ages 16-17, </a:t>
            </a:r>
            <a:r>
              <a:rPr lang="en-US" b="1"/>
              <a:t>25% ages 18-19</a:t>
            </a:r>
            <a:r>
              <a:rPr lang="en-US"/>
              <a:t>, 22% ages 20-24, 22% ages 25-34, 17% ages 35+</a:t>
            </a:r>
          </a:p>
          <a:p>
            <a:r>
              <a:rPr lang="en-US"/>
              <a:t>8% middle school or less, 13% 9</a:t>
            </a:r>
            <a:r>
              <a:rPr lang="en-US" baseline="30000"/>
              <a:t>th</a:t>
            </a:r>
            <a:r>
              <a:rPr lang="en-US"/>
              <a:t> grade, </a:t>
            </a:r>
            <a:r>
              <a:rPr lang="en-US" b="1"/>
              <a:t>22% 10</a:t>
            </a:r>
            <a:r>
              <a:rPr lang="en-US" b="1" baseline="30000"/>
              <a:t>th</a:t>
            </a:r>
            <a:r>
              <a:rPr lang="en-US" b="1"/>
              <a:t> Grade, 23% 11</a:t>
            </a:r>
            <a:r>
              <a:rPr lang="en-US" b="1" baseline="30000"/>
              <a:t>th</a:t>
            </a:r>
            <a:r>
              <a:rPr lang="en-US" b="1"/>
              <a:t> Grade, 25% 12</a:t>
            </a:r>
            <a:r>
              <a:rPr lang="en-US" b="1" baseline="30000"/>
              <a:t>th</a:t>
            </a:r>
            <a:r>
              <a:rPr lang="en-US" b="1"/>
              <a:t> Grade</a:t>
            </a:r>
          </a:p>
          <a:p>
            <a:r>
              <a:rPr lang="en-US" b="1"/>
              <a:t>40% use adult ed classes</a:t>
            </a:r>
            <a:r>
              <a:rPr lang="en-US"/>
              <a:t>, 17% use </a:t>
            </a:r>
            <a:r>
              <a:rPr lang="en-US" err="1"/>
              <a:t>GEDReady</a:t>
            </a:r>
            <a:r>
              <a:rPr lang="en-US"/>
              <a:t>, 14% use Books, 10% online courses.</a:t>
            </a:r>
          </a:p>
          <a:p>
            <a:endParaRPr lang="en-US"/>
          </a:p>
        </p:txBody>
      </p:sp>
      <p:sp>
        <p:nvSpPr>
          <p:cNvPr id="4" name="Slide Number Placeholder 3">
            <a:extLst>
              <a:ext uri="{FF2B5EF4-FFF2-40B4-BE49-F238E27FC236}">
                <a16:creationId xmlns:a16="http://schemas.microsoft.com/office/drawing/2014/main" id="{876E6BE7-CEE0-DA42-9ED4-D3C458374396}"/>
              </a:ext>
            </a:extLst>
          </p:cNvPr>
          <p:cNvSpPr>
            <a:spLocks noGrp="1"/>
          </p:cNvSpPr>
          <p:nvPr>
            <p:ph type="sldNum" sz="quarter" idx="5"/>
          </p:nvPr>
        </p:nvSpPr>
        <p:spPr/>
        <p:txBody>
          <a:bodyPr/>
          <a:lstStyle/>
          <a:p>
            <a:fld id="{6583769A-2A3C-664A-B1A3-FCFF0FA87D20}" type="slidenum">
              <a:rPr lang="en-US" smtClean="0"/>
              <a:t>36</a:t>
            </a:fld>
            <a:endParaRPr lang="en-US"/>
          </a:p>
        </p:txBody>
      </p:sp>
    </p:spTree>
    <p:extLst>
      <p:ext uri="{BB962C8B-B14F-4D97-AF65-F5344CB8AC3E}">
        <p14:creationId xmlns:p14="http://schemas.microsoft.com/office/powerpoint/2010/main" val="36872041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83769A-2A3C-664A-B1A3-FCFF0FA87D20}" type="slidenum">
              <a:rPr lang="en-US" smtClean="0"/>
              <a:t>41</a:t>
            </a:fld>
            <a:endParaRPr lang="en-US"/>
          </a:p>
        </p:txBody>
      </p:sp>
    </p:spTree>
    <p:extLst>
      <p:ext uri="{BB962C8B-B14F-4D97-AF65-F5344CB8AC3E}">
        <p14:creationId xmlns:p14="http://schemas.microsoft.com/office/powerpoint/2010/main" val="35742082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Demographic Extracts:</a:t>
            </a:r>
          </a:p>
          <a:p>
            <a:r>
              <a:rPr lang="en-US"/>
              <a:t>15% ages 16-17, </a:t>
            </a:r>
            <a:r>
              <a:rPr lang="en-US" b="1"/>
              <a:t>25% ages 18-19</a:t>
            </a:r>
            <a:r>
              <a:rPr lang="en-US"/>
              <a:t>, 22% ages 20-24, 22% ages 25-34, 17% ages 35+</a:t>
            </a:r>
          </a:p>
          <a:p>
            <a:r>
              <a:rPr lang="en-US"/>
              <a:t>8% middle school or less, 13% 9</a:t>
            </a:r>
            <a:r>
              <a:rPr lang="en-US" baseline="30000"/>
              <a:t>th</a:t>
            </a:r>
            <a:r>
              <a:rPr lang="en-US"/>
              <a:t> grade, </a:t>
            </a:r>
            <a:r>
              <a:rPr lang="en-US" b="1"/>
              <a:t>22% 10</a:t>
            </a:r>
            <a:r>
              <a:rPr lang="en-US" b="1" baseline="30000"/>
              <a:t>th</a:t>
            </a:r>
            <a:r>
              <a:rPr lang="en-US" b="1"/>
              <a:t> Grade, 23% 11</a:t>
            </a:r>
            <a:r>
              <a:rPr lang="en-US" b="1" baseline="30000"/>
              <a:t>th</a:t>
            </a:r>
            <a:r>
              <a:rPr lang="en-US" b="1"/>
              <a:t> Grade, 25% 12</a:t>
            </a:r>
            <a:r>
              <a:rPr lang="en-US" b="1" baseline="30000"/>
              <a:t>th</a:t>
            </a:r>
            <a:r>
              <a:rPr lang="en-US" b="1"/>
              <a:t> Grade</a:t>
            </a:r>
          </a:p>
          <a:p>
            <a:r>
              <a:rPr lang="en-US" b="1"/>
              <a:t>40% use adult ed classes</a:t>
            </a:r>
            <a:r>
              <a:rPr lang="en-US"/>
              <a:t>, 17% use </a:t>
            </a:r>
            <a:r>
              <a:rPr lang="en-US" err="1"/>
              <a:t>GEDReady</a:t>
            </a:r>
            <a:r>
              <a:rPr lang="en-US"/>
              <a:t>, 14% use Books, 10% online courses.</a:t>
            </a:r>
          </a:p>
          <a:p>
            <a:endParaRPr lang="en-US"/>
          </a:p>
        </p:txBody>
      </p:sp>
      <p:sp>
        <p:nvSpPr>
          <p:cNvPr id="4" name="Slide Number Placeholder 3"/>
          <p:cNvSpPr>
            <a:spLocks noGrp="1"/>
          </p:cNvSpPr>
          <p:nvPr>
            <p:ph type="sldNum" sz="quarter" idx="5"/>
          </p:nvPr>
        </p:nvSpPr>
        <p:spPr/>
        <p:txBody>
          <a:bodyPr/>
          <a:lstStyle/>
          <a:p>
            <a:fld id="{6583769A-2A3C-664A-B1A3-FCFF0FA87D20}" type="slidenum">
              <a:rPr lang="en-US" smtClean="0"/>
              <a:t>4</a:t>
            </a:fld>
            <a:endParaRPr lang="en-US"/>
          </a:p>
        </p:txBody>
      </p:sp>
    </p:spTree>
    <p:extLst>
      <p:ext uri="{BB962C8B-B14F-4D97-AF65-F5344CB8AC3E}">
        <p14:creationId xmlns:p14="http://schemas.microsoft.com/office/powerpoint/2010/main" val="35341359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706467-C239-E4CE-DAE2-BD6914003D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6A2DF0-F095-2CC0-437F-CF43257F83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29491C-37D4-1551-80A9-B0B547D23B17}"/>
              </a:ext>
            </a:extLst>
          </p:cNvPr>
          <p:cNvSpPr>
            <a:spLocks noGrp="1"/>
          </p:cNvSpPr>
          <p:nvPr>
            <p:ph type="body" idx="1"/>
          </p:nvPr>
        </p:nvSpPr>
        <p:spPr/>
        <p:txBody>
          <a:bodyPr/>
          <a:lstStyle/>
          <a:p>
            <a:r>
              <a:rPr lang="en-US"/>
              <a:t>Demographic Extracts:</a:t>
            </a:r>
          </a:p>
          <a:p>
            <a:r>
              <a:rPr lang="en-US"/>
              <a:t>44% Male, </a:t>
            </a:r>
            <a:r>
              <a:rPr lang="en-US" b="1"/>
              <a:t>50% Female</a:t>
            </a:r>
          </a:p>
          <a:p>
            <a:r>
              <a:rPr lang="en-US" b="1"/>
              <a:t>46% ages 16-17</a:t>
            </a:r>
            <a:r>
              <a:rPr lang="en-US"/>
              <a:t>, 38% ages 18-19, 13% ages 20-24, 2% ages 25-34</a:t>
            </a:r>
          </a:p>
          <a:p>
            <a:r>
              <a:rPr lang="en-US"/>
              <a:t>8% middle school or less, 14% 9</a:t>
            </a:r>
            <a:r>
              <a:rPr lang="en-US" baseline="30000"/>
              <a:t>th</a:t>
            </a:r>
            <a:r>
              <a:rPr lang="en-US"/>
              <a:t> grade, </a:t>
            </a:r>
            <a:r>
              <a:rPr lang="en-US" b="1"/>
              <a:t>29% 10</a:t>
            </a:r>
            <a:r>
              <a:rPr lang="en-US" b="1" baseline="30000"/>
              <a:t>th</a:t>
            </a:r>
            <a:r>
              <a:rPr lang="en-US" b="1"/>
              <a:t> Grade, </a:t>
            </a:r>
            <a:r>
              <a:rPr lang="en-US"/>
              <a:t>20% 11</a:t>
            </a:r>
            <a:r>
              <a:rPr lang="en-US" baseline="30000"/>
              <a:t>th</a:t>
            </a:r>
            <a:r>
              <a:rPr lang="en-US"/>
              <a:t> Grade, 18% 12</a:t>
            </a:r>
            <a:r>
              <a:rPr lang="en-US" baseline="30000"/>
              <a:t>th</a:t>
            </a:r>
            <a:r>
              <a:rPr lang="en-US"/>
              <a:t> Grade</a:t>
            </a:r>
          </a:p>
          <a:p>
            <a:r>
              <a:rPr lang="en-US" b="1"/>
              <a:t>40% use adult ed classes</a:t>
            </a:r>
            <a:r>
              <a:rPr lang="en-US"/>
              <a:t>, 23% use </a:t>
            </a:r>
            <a:r>
              <a:rPr lang="en-US" err="1"/>
              <a:t>GEDReady</a:t>
            </a:r>
            <a:r>
              <a:rPr lang="en-US"/>
              <a:t>, 22% use Books, 10% online courses.</a:t>
            </a:r>
          </a:p>
          <a:p>
            <a:endParaRPr lang="en-US"/>
          </a:p>
        </p:txBody>
      </p:sp>
      <p:sp>
        <p:nvSpPr>
          <p:cNvPr id="4" name="Slide Number Placeholder 3">
            <a:extLst>
              <a:ext uri="{FF2B5EF4-FFF2-40B4-BE49-F238E27FC236}">
                <a16:creationId xmlns:a16="http://schemas.microsoft.com/office/drawing/2014/main" id="{6AA68E80-E672-0602-982E-1023F61C04F4}"/>
              </a:ext>
            </a:extLst>
          </p:cNvPr>
          <p:cNvSpPr>
            <a:spLocks noGrp="1"/>
          </p:cNvSpPr>
          <p:nvPr>
            <p:ph type="sldNum" sz="quarter" idx="5"/>
          </p:nvPr>
        </p:nvSpPr>
        <p:spPr/>
        <p:txBody>
          <a:bodyPr/>
          <a:lstStyle/>
          <a:p>
            <a:fld id="{6583769A-2A3C-664A-B1A3-FCFF0FA87D20}" type="slidenum">
              <a:rPr lang="en-US" smtClean="0"/>
              <a:t>5</a:t>
            </a:fld>
            <a:endParaRPr lang="en-US"/>
          </a:p>
        </p:txBody>
      </p:sp>
    </p:spTree>
    <p:extLst>
      <p:ext uri="{BB962C8B-B14F-4D97-AF65-F5344CB8AC3E}">
        <p14:creationId xmlns:p14="http://schemas.microsoft.com/office/powerpoint/2010/main" val="11070157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C5EDDA-0992-2849-DC3C-827A9BBBD4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5257A9-3983-B0EA-0EDE-53810FE5CB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96EBB2-C3D0-AA59-5A00-D530DBBAD5B8}"/>
              </a:ext>
            </a:extLst>
          </p:cNvPr>
          <p:cNvSpPr>
            <a:spLocks noGrp="1"/>
          </p:cNvSpPr>
          <p:nvPr>
            <p:ph type="body" idx="1"/>
          </p:nvPr>
        </p:nvSpPr>
        <p:spPr/>
        <p:txBody>
          <a:bodyPr/>
          <a:lstStyle/>
          <a:p>
            <a:r>
              <a:rPr lang="en-US"/>
              <a:t>Demographic Extracts:</a:t>
            </a:r>
          </a:p>
          <a:p>
            <a:r>
              <a:rPr lang="en-US"/>
              <a:t>44% Male, </a:t>
            </a:r>
            <a:r>
              <a:rPr lang="en-US" b="1"/>
              <a:t>50% Female</a:t>
            </a:r>
          </a:p>
          <a:p>
            <a:r>
              <a:rPr lang="en-US" b="1"/>
              <a:t>46% ages 16-17</a:t>
            </a:r>
            <a:r>
              <a:rPr lang="en-US"/>
              <a:t>, 38% ages 18-19, 13% ages 20-24, 2% ages 25-34</a:t>
            </a:r>
          </a:p>
          <a:p>
            <a:r>
              <a:rPr lang="en-US"/>
              <a:t>8% middle school or less, 14% 9</a:t>
            </a:r>
            <a:r>
              <a:rPr lang="en-US" baseline="30000"/>
              <a:t>th</a:t>
            </a:r>
            <a:r>
              <a:rPr lang="en-US"/>
              <a:t> grade, </a:t>
            </a:r>
            <a:r>
              <a:rPr lang="en-US" b="1"/>
              <a:t>29% 10</a:t>
            </a:r>
            <a:r>
              <a:rPr lang="en-US" b="1" baseline="30000"/>
              <a:t>th</a:t>
            </a:r>
            <a:r>
              <a:rPr lang="en-US" b="1"/>
              <a:t> Grade, </a:t>
            </a:r>
            <a:r>
              <a:rPr lang="en-US"/>
              <a:t>20% 11</a:t>
            </a:r>
            <a:r>
              <a:rPr lang="en-US" baseline="30000"/>
              <a:t>th</a:t>
            </a:r>
            <a:r>
              <a:rPr lang="en-US"/>
              <a:t> Grade, 18% 12</a:t>
            </a:r>
            <a:r>
              <a:rPr lang="en-US" baseline="30000"/>
              <a:t>th</a:t>
            </a:r>
            <a:r>
              <a:rPr lang="en-US"/>
              <a:t> Grade</a:t>
            </a:r>
          </a:p>
          <a:p>
            <a:r>
              <a:rPr lang="en-US" b="1"/>
              <a:t>40% use adult ed classes</a:t>
            </a:r>
            <a:r>
              <a:rPr lang="en-US"/>
              <a:t>, 23% use </a:t>
            </a:r>
            <a:r>
              <a:rPr lang="en-US" err="1"/>
              <a:t>GEDReady</a:t>
            </a:r>
            <a:r>
              <a:rPr lang="en-US"/>
              <a:t>, 22% use Books, 10% online courses.</a:t>
            </a:r>
          </a:p>
          <a:p>
            <a:endParaRPr lang="en-US"/>
          </a:p>
        </p:txBody>
      </p:sp>
      <p:sp>
        <p:nvSpPr>
          <p:cNvPr id="4" name="Slide Number Placeholder 3">
            <a:extLst>
              <a:ext uri="{FF2B5EF4-FFF2-40B4-BE49-F238E27FC236}">
                <a16:creationId xmlns:a16="http://schemas.microsoft.com/office/drawing/2014/main" id="{EDA2D87D-97A7-6D69-2AE4-B921C7C1BD4A}"/>
              </a:ext>
            </a:extLst>
          </p:cNvPr>
          <p:cNvSpPr>
            <a:spLocks noGrp="1"/>
          </p:cNvSpPr>
          <p:nvPr>
            <p:ph type="sldNum" sz="quarter" idx="5"/>
          </p:nvPr>
        </p:nvSpPr>
        <p:spPr/>
        <p:txBody>
          <a:bodyPr/>
          <a:lstStyle/>
          <a:p>
            <a:fld id="{6583769A-2A3C-664A-B1A3-FCFF0FA87D20}" type="slidenum">
              <a:rPr lang="en-US" smtClean="0"/>
              <a:t>6</a:t>
            </a:fld>
            <a:endParaRPr lang="en-US"/>
          </a:p>
        </p:txBody>
      </p:sp>
    </p:spTree>
    <p:extLst>
      <p:ext uri="{BB962C8B-B14F-4D97-AF65-F5344CB8AC3E}">
        <p14:creationId xmlns:p14="http://schemas.microsoft.com/office/powerpoint/2010/main" val="17551769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https://www.ged.com/wp-content/uploads/press_release_college_enrollment.pdf</a:t>
            </a:r>
          </a:p>
        </p:txBody>
      </p:sp>
      <p:sp>
        <p:nvSpPr>
          <p:cNvPr id="4" name="Slide Number Placeholder 3"/>
          <p:cNvSpPr>
            <a:spLocks noGrp="1"/>
          </p:cNvSpPr>
          <p:nvPr>
            <p:ph type="sldNum" sz="quarter" idx="5"/>
          </p:nvPr>
        </p:nvSpPr>
        <p:spPr/>
        <p:txBody>
          <a:bodyPr/>
          <a:lstStyle/>
          <a:p>
            <a:fld id="{6583769A-2A3C-664A-B1A3-FCFF0FA87D20}" type="slidenum">
              <a:rPr lang="en-US" smtClean="0"/>
              <a:t>14</a:t>
            </a:fld>
            <a:endParaRPr lang="en-US"/>
          </a:p>
        </p:txBody>
      </p:sp>
    </p:spTree>
    <p:extLst>
      <p:ext uri="{BB962C8B-B14F-4D97-AF65-F5344CB8AC3E}">
        <p14:creationId xmlns:p14="http://schemas.microsoft.com/office/powerpoint/2010/main" val="14065574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Career outcomes — such as earning a raise, promotion or a more fulfilling role — are the primary motivators for pursuing higher education. </a:t>
            </a:r>
            <a:r>
              <a:rPr lang="en-US" b="1"/>
              <a:t>Eighty-four percent of current or prospective students cite at least one employment-related factor </a:t>
            </a:r>
            <a:r>
              <a:rPr lang="en-US"/>
              <a:t>as why they are enrolled or considering pursuing a degree or credential. – Lumina 2024 </a:t>
            </a:r>
            <a:r>
              <a:rPr lang="en-US">
                <a:hlinkClick r:id="rId3"/>
              </a:rPr>
              <a:t>https://www.luminafoundation.org/wp-content/uploads/2024/05/State-of-Higher-Education-2024.pdf</a:t>
            </a:r>
            <a:r>
              <a:rPr lang="en-US"/>
              <a:t> </a:t>
            </a:r>
          </a:p>
          <a:p>
            <a:endParaRPr lang="en-US"/>
          </a:p>
        </p:txBody>
      </p:sp>
      <p:sp>
        <p:nvSpPr>
          <p:cNvPr id="4" name="Slide Number Placeholder 3"/>
          <p:cNvSpPr>
            <a:spLocks noGrp="1"/>
          </p:cNvSpPr>
          <p:nvPr>
            <p:ph type="sldNum" sz="quarter" idx="5"/>
          </p:nvPr>
        </p:nvSpPr>
        <p:spPr/>
        <p:txBody>
          <a:bodyPr/>
          <a:lstStyle/>
          <a:p>
            <a:fld id="{6583769A-2A3C-664A-B1A3-FCFF0FA87D20}" type="slidenum">
              <a:rPr lang="en-US" smtClean="0"/>
              <a:t>15</a:t>
            </a:fld>
            <a:endParaRPr lang="en-US"/>
          </a:p>
        </p:txBody>
      </p:sp>
    </p:spTree>
    <p:extLst>
      <p:ext uri="{BB962C8B-B14F-4D97-AF65-F5344CB8AC3E}">
        <p14:creationId xmlns:p14="http://schemas.microsoft.com/office/powerpoint/2010/main" val="29225493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a:defRPr/>
            </a:pPr>
            <a:fld id="{3BAF1D13-1771-6641-9B07-2FC25F0FAF6A}" type="slidenum">
              <a:rPr lang="en-US" smtClean="0"/>
              <a:pPr>
                <a:defRPr/>
              </a:pPr>
              <a:t>17</a:t>
            </a:fld>
            <a:endParaRPr lang="en-US"/>
          </a:p>
        </p:txBody>
      </p:sp>
    </p:spTree>
    <p:extLst>
      <p:ext uri="{BB962C8B-B14F-4D97-AF65-F5344CB8AC3E}">
        <p14:creationId xmlns:p14="http://schemas.microsoft.com/office/powerpoint/2010/main" val="29321249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California HB 705 &amp; 1705</a:t>
            </a:r>
          </a:p>
        </p:txBody>
      </p:sp>
      <p:sp>
        <p:nvSpPr>
          <p:cNvPr id="4" name="Slide Number Placeholder 3"/>
          <p:cNvSpPr>
            <a:spLocks noGrp="1"/>
          </p:cNvSpPr>
          <p:nvPr>
            <p:ph type="sldNum" sz="quarter" idx="5"/>
          </p:nvPr>
        </p:nvSpPr>
        <p:spPr/>
        <p:txBody>
          <a:bodyPr/>
          <a:lstStyle/>
          <a:p>
            <a:fld id="{6583769A-2A3C-664A-B1A3-FCFF0FA87D20}" type="slidenum">
              <a:rPr lang="en-US" smtClean="0"/>
              <a:t>20</a:t>
            </a:fld>
            <a:endParaRPr lang="en-US"/>
          </a:p>
        </p:txBody>
      </p:sp>
    </p:spTree>
    <p:extLst>
      <p:ext uri="{BB962C8B-B14F-4D97-AF65-F5344CB8AC3E}">
        <p14:creationId xmlns:p14="http://schemas.microsoft.com/office/powerpoint/2010/main" val="41884501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a:t>Delete</a:t>
            </a:r>
          </a:p>
          <a:p>
            <a:endParaRPr lang="en-US"/>
          </a:p>
        </p:txBody>
      </p:sp>
      <p:sp>
        <p:nvSpPr>
          <p:cNvPr id="4" name="Slide Number Placeholder 3"/>
          <p:cNvSpPr>
            <a:spLocks noGrp="1"/>
          </p:cNvSpPr>
          <p:nvPr>
            <p:ph type="sldNum" sz="quarter" idx="5"/>
          </p:nvPr>
        </p:nvSpPr>
        <p:spPr/>
        <p:txBody>
          <a:bodyPr/>
          <a:lstStyle/>
          <a:p>
            <a:fld id="{CD834DAD-DF98-44E2-A25C-0E8DEB5DEE33}" type="slidenum">
              <a:rPr lang="en-US" smtClean="0"/>
              <a:t>23</a:t>
            </a:fld>
            <a:endParaRPr lang="en-US"/>
          </a:p>
        </p:txBody>
      </p:sp>
    </p:spTree>
    <p:extLst>
      <p:ext uri="{BB962C8B-B14F-4D97-AF65-F5344CB8AC3E}">
        <p14:creationId xmlns:p14="http://schemas.microsoft.com/office/powerpoint/2010/main" val="39872641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B747056-D864-9943-B945-CBDEC0DBFA18}"/>
              </a:ext>
            </a:extLst>
          </p:cNvPr>
          <p:cNvSpPr/>
          <p:nvPr/>
        </p:nvSpPr>
        <p:spPr>
          <a:xfrm>
            <a:off x="0" y="-1"/>
            <a:ext cx="12192000" cy="5184001"/>
          </a:xfrm>
          <a:prstGeom prst="rect">
            <a:avLst/>
          </a:prstGeom>
          <a:solidFill>
            <a:srgbClr val="014B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6" name="Picture 5">
            <a:extLst>
              <a:ext uri="{FF2B5EF4-FFF2-40B4-BE49-F238E27FC236}">
                <a16:creationId xmlns:a16="http://schemas.microsoft.com/office/drawing/2014/main" id="{378E8A0C-6B04-7DC2-7A66-1942B9265CB9}"/>
              </a:ext>
            </a:extLst>
          </p:cNvPr>
          <p:cNvPicPr>
            <a:picLocks noChangeAspect="1"/>
          </p:cNvPicPr>
          <p:nvPr userDrawn="1"/>
        </p:nvPicPr>
        <p:blipFill>
          <a:blip r:embed="rId2"/>
          <a:srcRect/>
          <a:stretch/>
        </p:blipFill>
        <p:spPr>
          <a:xfrm>
            <a:off x="3620298" y="-187201"/>
            <a:ext cx="4951405" cy="3686401"/>
          </a:xfrm>
          <a:prstGeom prst="rect">
            <a:avLst/>
          </a:prstGeom>
        </p:spPr>
      </p:pic>
      <p:sp>
        <p:nvSpPr>
          <p:cNvPr id="3" name="Subtitle 2">
            <a:extLst>
              <a:ext uri="{FF2B5EF4-FFF2-40B4-BE49-F238E27FC236}">
                <a16:creationId xmlns:a16="http://schemas.microsoft.com/office/drawing/2014/main" id="{15E7EC74-D20B-574D-AB10-A4B7B90B2B2B}"/>
              </a:ext>
            </a:extLst>
          </p:cNvPr>
          <p:cNvSpPr>
            <a:spLocks noGrp="1"/>
          </p:cNvSpPr>
          <p:nvPr>
            <p:ph type="subTitle" idx="1" hasCustomPrompt="1"/>
          </p:nvPr>
        </p:nvSpPr>
        <p:spPr>
          <a:xfrm>
            <a:off x="656161" y="4461452"/>
            <a:ext cx="10879667" cy="407805"/>
          </a:xfrm>
          <a:noFill/>
        </p:spPr>
        <p:txBody>
          <a:bodyPr wrap="none" lIns="0" tIns="0" rIns="0" bIns="0" anchor="t" anchorCtr="0">
            <a:noAutofit/>
          </a:bodyPr>
          <a:lstStyle>
            <a:lvl1pPr marL="0" indent="0" algn="ctr">
              <a:buNone/>
              <a:defRPr sz="1800">
                <a:solidFill>
                  <a:schemeClr val="bg1"/>
                </a:solidFill>
              </a:defRPr>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a:t>Click to add presenter name and/or date</a:t>
            </a:r>
          </a:p>
        </p:txBody>
      </p:sp>
      <p:pic>
        <p:nvPicPr>
          <p:cNvPr id="7" name="Picture 6">
            <a:extLst>
              <a:ext uri="{FF2B5EF4-FFF2-40B4-BE49-F238E27FC236}">
                <a16:creationId xmlns:a16="http://schemas.microsoft.com/office/drawing/2014/main" id="{ECDBD8AF-4133-606C-2E2D-5499C0D38F9E}"/>
              </a:ext>
            </a:extLst>
          </p:cNvPr>
          <p:cNvPicPr>
            <a:picLocks noChangeAspect="1"/>
          </p:cNvPicPr>
          <p:nvPr userDrawn="1"/>
        </p:nvPicPr>
        <p:blipFill>
          <a:blip r:embed="rId3"/>
          <a:stretch>
            <a:fillRect/>
          </a:stretch>
        </p:blipFill>
        <p:spPr>
          <a:xfrm>
            <a:off x="5269044" y="5525321"/>
            <a:ext cx="1567513" cy="905994"/>
          </a:xfrm>
          <a:prstGeom prst="rect">
            <a:avLst/>
          </a:prstGeom>
        </p:spPr>
      </p:pic>
      <p:sp>
        <p:nvSpPr>
          <p:cNvPr id="4" name="Text Placeholder 3">
            <a:extLst>
              <a:ext uri="{FF2B5EF4-FFF2-40B4-BE49-F238E27FC236}">
                <a16:creationId xmlns:a16="http://schemas.microsoft.com/office/drawing/2014/main" id="{896E5C3F-8D26-E84F-B390-3C5ADC75341C}"/>
              </a:ext>
            </a:extLst>
          </p:cNvPr>
          <p:cNvSpPr>
            <a:spLocks noGrp="1"/>
          </p:cNvSpPr>
          <p:nvPr>
            <p:ph type="body" sz="quarter" idx="10" hasCustomPrompt="1"/>
          </p:nvPr>
        </p:nvSpPr>
        <p:spPr>
          <a:xfrm>
            <a:off x="656162" y="2961621"/>
            <a:ext cx="10879667" cy="1332221"/>
          </a:xfrm>
        </p:spPr>
        <p:txBody>
          <a:bodyPr lIns="0" tIns="0" rIns="0" bIns="0" anchor="ctr" anchorCtr="0">
            <a:normAutofit/>
          </a:bodyPr>
          <a:lstStyle>
            <a:lvl1pPr marL="0" indent="0" algn="ctr">
              <a:buNone/>
              <a:defRPr sz="5200" b="1">
                <a:solidFill>
                  <a:schemeClr val="bg1"/>
                </a:solidFill>
                <a:latin typeface="Arial" panose="020B0604020202020204" pitchFamily="34" charset="0"/>
                <a:cs typeface="Arial" panose="020B0604020202020204" pitchFamily="34" charset="0"/>
              </a:defRPr>
            </a:lvl1pPr>
          </a:lstStyle>
          <a:p>
            <a:pPr lvl="0"/>
            <a:r>
              <a:rPr lang="en-US"/>
              <a:t>Edit Title</a:t>
            </a:r>
          </a:p>
        </p:txBody>
      </p:sp>
    </p:spTree>
    <p:extLst>
      <p:ext uri="{BB962C8B-B14F-4D97-AF65-F5344CB8AC3E}">
        <p14:creationId xmlns:p14="http://schemas.microsoft.com/office/powerpoint/2010/main" val="115706532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wo Content 2nd color combo">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9855A100-3887-6743-9B36-18479C193238}"/>
              </a:ext>
            </a:extLst>
          </p:cNvPr>
          <p:cNvSpPr>
            <a:spLocks noGrp="1"/>
          </p:cNvSpPr>
          <p:nvPr>
            <p:ph sz="half" idx="13"/>
          </p:nvPr>
        </p:nvSpPr>
        <p:spPr>
          <a:xfrm>
            <a:off x="6255833" y="1833118"/>
            <a:ext cx="5181600" cy="4054727"/>
          </a:xfrm>
          <a:ln>
            <a:solidFill>
              <a:schemeClr val="accent1">
                <a:shade val="50000"/>
              </a:schemeClr>
            </a:solidFill>
          </a:ln>
        </p:spPr>
        <p:txBody>
          <a:bodyPr tIns="457200"/>
          <a:lstStyle>
            <a:lvl1pPr>
              <a:defRPr sz="1950"/>
            </a:lvl1pPr>
            <a:lvl2pPr>
              <a:defRPr sz="1800"/>
            </a:lvl2pPr>
            <a:lvl3pPr>
              <a:defRPr sz="1500"/>
            </a:lvl3pPr>
            <a:lvl4pPr>
              <a:defRPr sz="135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4790754A-2B32-E548-950D-3D41625478B2}"/>
              </a:ext>
            </a:extLst>
          </p:cNvPr>
          <p:cNvSpPr>
            <a:spLocks noGrp="1"/>
          </p:cNvSpPr>
          <p:nvPr>
            <p:ph type="title"/>
          </p:nvPr>
        </p:nvSpPr>
        <p:spPr>
          <a:xfrm>
            <a:off x="401447" y="525111"/>
            <a:ext cx="11262732" cy="1165587"/>
          </a:xfrm>
        </p:spPr>
        <p:txBody>
          <a:bodyPr anchor="t" anchorCtr="0"/>
          <a:lstStyle/>
          <a:p>
            <a:r>
              <a:rPr lang="en-US"/>
              <a:t>Click to edit Master title style</a:t>
            </a:r>
          </a:p>
        </p:txBody>
      </p:sp>
      <p:sp>
        <p:nvSpPr>
          <p:cNvPr id="3" name="Content Placeholder 2">
            <a:extLst>
              <a:ext uri="{FF2B5EF4-FFF2-40B4-BE49-F238E27FC236}">
                <a16:creationId xmlns:a16="http://schemas.microsoft.com/office/drawing/2014/main" id="{52AA08B5-566F-B349-BFA2-05121F4921D0}"/>
              </a:ext>
            </a:extLst>
          </p:cNvPr>
          <p:cNvSpPr>
            <a:spLocks noGrp="1"/>
          </p:cNvSpPr>
          <p:nvPr>
            <p:ph sz="half" idx="1"/>
          </p:nvPr>
        </p:nvSpPr>
        <p:spPr>
          <a:xfrm>
            <a:off x="646771" y="1833118"/>
            <a:ext cx="5181600" cy="4054727"/>
          </a:xfrm>
          <a:ln>
            <a:solidFill>
              <a:schemeClr val="accent1">
                <a:shade val="50000"/>
              </a:schemeClr>
            </a:solidFill>
          </a:ln>
        </p:spPr>
        <p:txBody>
          <a:bodyPr lIns="228600" tIns="457200" rIns="228600"/>
          <a:lstStyle>
            <a:lvl1pPr>
              <a:defRPr sz="1950"/>
            </a:lvl1pPr>
            <a:lvl2pPr>
              <a:defRPr sz="1800"/>
            </a:lvl2pPr>
            <a:lvl3pPr>
              <a:defRPr sz="1500"/>
            </a:lvl3pPr>
            <a:lvl4pPr>
              <a:defRPr sz="135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83D092AB-8F98-5F47-9407-0AC5D9732FDE}"/>
              </a:ext>
            </a:extLst>
          </p:cNvPr>
          <p:cNvSpPr>
            <a:spLocks noGrp="1"/>
          </p:cNvSpPr>
          <p:nvPr>
            <p:ph type="sldNum" sz="quarter" idx="12"/>
          </p:nvPr>
        </p:nvSpPr>
        <p:spPr/>
        <p:txBody>
          <a:bodyPr/>
          <a:lstStyle/>
          <a:p>
            <a:fld id="{BAE26A2A-DE5F-EA41-900F-AB5C4F1D9848}" type="slidenum">
              <a:rPr lang="en-US" smtClean="0"/>
              <a:t>‹#›</a:t>
            </a:fld>
            <a:endParaRPr lang="en-US"/>
          </a:p>
        </p:txBody>
      </p:sp>
      <p:sp>
        <p:nvSpPr>
          <p:cNvPr id="9" name="Rectangle 8">
            <a:extLst>
              <a:ext uri="{FF2B5EF4-FFF2-40B4-BE49-F238E27FC236}">
                <a16:creationId xmlns:a16="http://schemas.microsoft.com/office/drawing/2014/main" id="{BFC4BD02-03E7-8642-B0E6-135850D5BEC1}"/>
              </a:ext>
            </a:extLst>
          </p:cNvPr>
          <p:cNvSpPr/>
          <p:nvPr/>
        </p:nvSpPr>
        <p:spPr>
          <a:xfrm>
            <a:off x="646771" y="1833117"/>
            <a:ext cx="5181600" cy="2150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a:extLst>
              <a:ext uri="{FF2B5EF4-FFF2-40B4-BE49-F238E27FC236}">
                <a16:creationId xmlns:a16="http://schemas.microsoft.com/office/drawing/2014/main" id="{46D0408B-B86A-744D-8F37-716CE888CED4}"/>
              </a:ext>
            </a:extLst>
          </p:cNvPr>
          <p:cNvSpPr/>
          <p:nvPr/>
        </p:nvSpPr>
        <p:spPr>
          <a:xfrm>
            <a:off x="6255839" y="1833117"/>
            <a:ext cx="5185319" cy="2150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a:extLst>
              <a:ext uri="{FF2B5EF4-FFF2-40B4-BE49-F238E27FC236}">
                <a16:creationId xmlns:a16="http://schemas.microsoft.com/office/drawing/2014/main" id="{26CDCF30-BCEE-E64B-B5FE-A8EE9B8D00C9}"/>
              </a:ext>
            </a:extLst>
          </p:cNvPr>
          <p:cNvSpPr/>
          <p:nvPr userDrawn="1"/>
        </p:nvSpPr>
        <p:spPr>
          <a:xfrm>
            <a:off x="646771" y="1833117"/>
            <a:ext cx="5181600" cy="21504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A730220D-155F-B144-B72A-ECE29424D3B0}"/>
              </a:ext>
            </a:extLst>
          </p:cNvPr>
          <p:cNvSpPr/>
          <p:nvPr userDrawn="1"/>
        </p:nvSpPr>
        <p:spPr>
          <a:xfrm>
            <a:off x="6255839" y="1833117"/>
            <a:ext cx="5185319" cy="215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5027025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wo Content 3rd color combo">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9855A100-3887-6743-9B36-18479C193238}"/>
              </a:ext>
            </a:extLst>
          </p:cNvPr>
          <p:cNvSpPr>
            <a:spLocks noGrp="1"/>
          </p:cNvSpPr>
          <p:nvPr>
            <p:ph sz="half" idx="13"/>
          </p:nvPr>
        </p:nvSpPr>
        <p:spPr>
          <a:xfrm>
            <a:off x="6255833" y="1833118"/>
            <a:ext cx="5181600" cy="4054727"/>
          </a:xfrm>
          <a:ln>
            <a:solidFill>
              <a:schemeClr val="accent1">
                <a:shade val="50000"/>
              </a:schemeClr>
            </a:solidFill>
          </a:ln>
        </p:spPr>
        <p:txBody>
          <a:bodyPr tIns="457200"/>
          <a:lstStyle>
            <a:lvl1pPr>
              <a:defRPr sz="1950"/>
            </a:lvl1pPr>
            <a:lvl2pPr>
              <a:defRPr sz="1800"/>
            </a:lvl2pPr>
            <a:lvl3pPr>
              <a:defRPr sz="1500"/>
            </a:lvl3pPr>
            <a:lvl4pPr>
              <a:defRPr sz="135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4790754A-2B32-E548-950D-3D41625478B2}"/>
              </a:ext>
            </a:extLst>
          </p:cNvPr>
          <p:cNvSpPr>
            <a:spLocks noGrp="1"/>
          </p:cNvSpPr>
          <p:nvPr>
            <p:ph type="title"/>
          </p:nvPr>
        </p:nvSpPr>
        <p:spPr>
          <a:xfrm>
            <a:off x="401447" y="525111"/>
            <a:ext cx="11262732" cy="1165587"/>
          </a:xfrm>
        </p:spPr>
        <p:txBody>
          <a:bodyPr anchor="t" anchorCtr="0"/>
          <a:lstStyle/>
          <a:p>
            <a:r>
              <a:rPr lang="en-US"/>
              <a:t>Click to edit Master title style</a:t>
            </a:r>
          </a:p>
        </p:txBody>
      </p:sp>
      <p:sp>
        <p:nvSpPr>
          <p:cNvPr id="3" name="Content Placeholder 2">
            <a:extLst>
              <a:ext uri="{FF2B5EF4-FFF2-40B4-BE49-F238E27FC236}">
                <a16:creationId xmlns:a16="http://schemas.microsoft.com/office/drawing/2014/main" id="{52AA08B5-566F-B349-BFA2-05121F4921D0}"/>
              </a:ext>
            </a:extLst>
          </p:cNvPr>
          <p:cNvSpPr>
            <a:spLocks noGrp="1"/>
          </p:cNvSpPr>
          <p:nvPr>
            <p:ph sz="half" idx="1"/>
          </p:nvPr>
        </p:nvSpPr>
        <p:spPr>
          <a:xfrm>
            <a:off x="646771" y="1833118"/>
            <a:ext cx="5181600" cy="4054727"/>
          </a:xfrm>
          <a:ln>
            <a:solidFill>
              <a:schemeClr val="accent1">
                <a:shade val="50000"/>
              </a:schemeClr>
            </a:solidFill>
          </a:ln>
        </p:spPr>
        <p:txBody>
          <a:bodyPr lIns="228600" tIns="457200" rIns="228600"/>
          <a:lstStyle>
            <a:lvl1pPr>
              <a:defRPr sz="1950"/>
            </a:lvl1pPr>
            <a:lvl2pPr>
              <a:defRPr sz="1800"/>
            </a:lvl2pPr>
            <a:lvl3pPr>
              <a:defRPr sz="1500"/>
            </a:lvl3pPr>
            <a:lvl4pPr>
              <a:defRPr sz="135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83D092AB-8F98-5F47-9407-0AC5D9732FDE}"/>
              </a:ext>
            </a:extLst>
          </p:cNvPr>
          <p:cNvSpPr>
            <a:spLocks noGrp="1"/>
          </p:cNvSpPr>
          <p:nvPr>
            <p:ph type="sldNum" sz="quarter" idx="12"/>
          </p:nvPr>
        </p:nvSpPr>
        <p:spPr/>
        <p:txBody>
          <a:bodyPr/>
          <a:lstStyle/>
          <a:p>
            <a:fld id="{BAE26A2A-DE5F-EA41-900F-AB5C4F1D9848}" type="slidenum">
              <a:rPr lang="en-US" smtClean="0"/>
              <a:t>‹#›</a:t>
            </a:fld>
            <a:endParaRPr lang="en-US"/>
          </a:p>
        </p:txBody>
      </p:sp>
      <p:sp>
        <p:nvSpPr>
          <p:cNvPr id="9" name="Rectangle 8">
            <a:extLst>
              <a:ext uri="{FF2B5EF4-FFF2-40B4-BE49-F238E27FC236}">
                <a16:creationId xmlns:a16="http://schemas.microsoft.com/office/drawing/2014/main" id="{BFC4BD02-03E7-8642-B0E6-135850D5BEC1}"/>
              </a:ext>
            </a:extLst>
          </p:cNvPr>
          <p:cNvSpPr/>
          <p:nvPr/>
        </p:nvSpPr>
        <p:spPr>
          <a:xfrm>
            <a:off x="646771" y="1833117"/>
            <a:ext cx="5181600" cy="2150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a:extLst>
              <a:ext uri="{FF2B5EF4-FFF2-40B4-BE49-F238E27FC236}">
                <a16:creationId xmlns:a16="http://schemas.microsoft.com/office/drawing/2014/main" id="{46D0408B-B86A-744D-8F37-716CE888CED4}"/>
              </a:ext>
            </a:extLst>
          </p:cNvPr>
          <p:cNvSpPr/>
          <p:nvPr/>
        </p:nvSpPr>
        <p:spPr>
          <a:xfrm>
            <a:off x="6255839" y="1833117"/>
            <a:ext cx="5185319" cy="2150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a:extLst>
              <a:ext uri="{FF2B5EF4-FFF2-40B4-BE49-F238E27FC236}">
                <a16:creationId xmlns:a16="http://schemas.microsoft.com/office/drawing/2014/main" id="{26CDCF30-BCEE-E64B-B5FE-A8EE9B8D00C9}"/>
              </a:ext>
            </a:extLst>
          </p:cNvPr>
          <p:cNvSpPr/>
          <p:nvPr userDrawn="1"/>
        </p:nvSpPr>
        <p:spPr>
          <a:xfrm>
            <a:off x="646771" y="1833117"/>
            <a:ext cx="5181600" cy="2150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A730220D-155F-B144-B72A-ECE29424D3B0}"/>
              </a:ext>
            </a:extLst>
          </p:cNvPr>
          <p:cNvSpPr/>
          <p:nvPr userDrawn="1"/>
        </p:nvSpPr>
        <p:spPr>
          <a:xfrm>
            <a:off x="6255839" y="1833117"/>
            <a:ext cx="5185319" cy="21504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1950791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105A573-266D-FD4C-B96B-20E086323414}"/>
              </a:ext>
            </a:extLst>
          </p:cNvPr>
          <p:cNvSpPr>
            <a:spLocks noGrp="1"/>
          </p:cNvSpPr>
          <p:nvPr>
            <p:ph type="body" idx="1"/>
          </p:nvPr>
        </p:nvSpPr>
        <p:spPr>
          <a:xfrm>
            <a:off x="401443" y="1681163"/>
            <a:ext cx="5157787" cy="823912"/>
          </a:xfrm>
        </p:spPr>
        <p:txBody>
          <a:bodyPr anchor="b"/>
          <a:lstStyle>
            <a:lvl1pPr marL="0" indent="0">
              <a:buNone/>
              <a:defRPr sz="1800" b="1"/>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8C55411A-0306-BE4F-8725-1A6F3DAAE2B9}"/>
              </a:ext>
            </a:extLst>
          </p:cNvPr>
          <p:cNvSpPr>
            <a:spLocks noGrp="1"/>
          </p:cNvSpPr>
          <p:nvPr>
            <p:ph sz="half" idx="2"/>
          </p:nvPr>
        </p:nvSpPr>
        <p:spPr>
          <a:xfrm>
            <a:off x="401443" y="2505075"/>
            <a:ext cx="5157787" cy="35851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EFBBEA7-A3E5-A548-A13A-B8061E4F8610}"/>
              </a:ext>
            </a:extLst>
          </p:cNvPr>
          <p:cNvSpPr>
            <a:spLocks noGrp="1"/>
          </p:cNvSpPr>
          <p:nvPr>
            <p:ph type="body" sz="quarter" idx="3"/>
          </p:nvPr>
        </p:nvSpPr>
        <p:spPr>
          <a:xfrm>
            <a:off x="6557363" y="1681163"/>
            <a:ext cx="5183188" cy="823912"/>
          </a:xfrm>
        </p:spPr>
        <p:txBody>
          <a:bodyPr anchor="b"/>
          <a:lstStyle>
            <a:lvl1pPr marL="0" indent="0">
              <a:buNone/>
              <a:defRPr sz="1800" b="1"/>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BA3C6838-3013-4346-8732-32B11F863E62}"/>
              </a:ext>
            </a:extLst>
          </p:cNvPr>
          <p:cNvSpPr>
            <a:spLocks noGrp="1"/>
          </p:cNvSpPr>
          <p:nvPr>
            <p:ph sz="quarter" idx="4"/>
          </p:nvPr>
        </p:nvSpPr>
        <p:spPr>
          <a:xfrm>
            <a:off x="6557363" y="2505075"/>
            <a:ext cx="5183188" cy="35851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5DAC9CA4-BA24-C94A-A925-C6955C8BF1CF}"/>
              </a:ext>
            </a:extLst>
          </p:cNvPr>
          <p:cNvSpPr>
            <a:spLocks noGrp="1"/>
          </p:cNvSpPr>
          <p:nvPr>
            <p:ph type="sldNum" sz="quarter" idx="12"/>
          </p:nvPr>
        </p:nvSpPr>
        <p:spPr/>
        <p:txBody>
          <a:bodyPr/>
          <a:lstStyle/>
          <a:p>
            <a:fld id="{BAE26A2A-DE5F-EA41-900F-AB5C4F1D9848}" type="slidenum">
              <a:rPr lang="en-US" smtClean="0"/>
              <a:t>‹#›</a:t>
            </a:fld>
            <a:endParaRPr lang="en-US"/>
          </a:p>
        </p:txBody>
      </p:sp>
      <p:sp>
        <p:nvSpPr>
          <p:cNvPr id="7" name="Title 1">
            <a:extLst>
              <a:ext uri="{FF2B5EF4-FFF2-40B4-BE49-F238E27FC236}">
                <a16:creationId xmlns:a16="http://schemas.microsoft.com/office/drawing/2014/main" id="{15F89104-E312-C5A1-FFE9-2E73BF7978BE}"/>
              </a:ext>
            </a:extLst>
          </p:cNvPr>
          <p:cNvSpPr>
            <a:spLocks noGrp="1"/>
          </p:cNvSpPr>
          <p:nvPr>
            <p:ph type="title"/>
          </p:nvPr>
        </p:nvSpPr>
        <p:spPr>
          <a:xfrm>
            <a:off x="401447" y="525111"/>
            <a:ext cx="11262732" cy="1165587"/>
          </a:xfrm>
        </p:spPr>
        <p:txBody>
          <a:bodyPr anchor="t" anchorCtr="0"/>
          <a:lstStyle/>
          <a:p>
            <a:r>
              <a:rPr lang="en-US"/>
              <a:t>Click to edit Master title style</a:t>
            </a:r>
          </a:p>
        </p:txBody>
      </p:sp>
    </p:spTree>
    <p:extLst>
      <p:ext uri="{BB962C8B-B14F-4D97-AF65-F5344CB8AC3E}">
        <p14:creationId xmlns:p14="http://schemas.microsoft.com/office/powerpoint/2010/main" val="11912249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89BAA-F938-2F4A-9A6F-3BAD8DE04C1D}"/>
              </a:ext>
            </a:extLst>
          </p:cNvPr>
          <p:cNvSpPr>
            <a:spLocks noGrp="1"/>
          </p:cNvSpPr>
          <p:nvPr>
            <p:ph type="title"/>
          </p:nvPr>
        </p:nvSpPr>
        <p:spPr/>
        <p:txBody>
          <a:bodyPr anchor="t" anchorCtr="0"/>
          <a:lstStyle/>
          <a:p>
            <a:r>
              <a:rPr lang="en-US"/>
              <a:t>Click to edit Master title style</a:t>
            </a:r>
          </a:p>
        </p:txBody>
      </p:sp>
      <p:sp>
        <p:nvSpPr>
          <p:cNvPr id="5" name="Slide Number Placeholder 4">
            <a:extLst>
              <a:ext uri="{FF2B5EF4-FFF2-40B4-BE49-F238E27FC236}">
                <a16:creationId xmlns:a16="http://schemas.microsoft.com/office/drawing/2014/main" id="{5033BD69-E9C6-F842-B9E0-92E45C7E1852}"/>
              </a:ext>
            </a:extLst>
          </p:cNvPr>
          <p:cNvSpPr>
            <a:spLocks noGrp="1"/>
          </p:cNvSpPr>
          <p:nvPr>
            <p:ph type="sldNum" sz="quarter" idx="12"/>
          </p:nvPr>
        </p:nvSpPr>
        <p:spPr/>
        <p:txBody>
          <a:bodyPr/>
          <a:lstStyle/>
          <a:p>
            <a:fld id="{BAE26A2A-DE5F-EA41-900F-AB5C4F1D9848}" type="slidenum">
              <a:rPr lang="en-US" smtClean="0"/>
              <a:t>‹#›</a:t>
            </a:fld>
            <a:endParaRPr lang="en-US"/>
          </a:p>
        </p:txBody>
      </p:sp>
    </p:spTree>
    <p:extLst>
      <p:ext uri="{BB962C8B-B14F-4D97-AF65-F5344CB8AC3E}">
        <p14:creationId xmlns:p14="http://schemas.microsoft.com/office/powerpoint/2010/main" val="29435209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4819F20-715D-954B-A7DA-F648D52FC946}"/>
              </a:ext>
            </a:extLst>
          </p:cNvPr>
          <p:cNvSpPr>
            <a:spLocks noGrp="1"/>
          </p:cNvSpPr>
          <p:nvPr>
            <p:ph type="sldNum" sz="quarter" idx="10"/>
          </p:nvPr>
        </p:nvSpPr>
        <p:spPr/>
        <p:txBody>
          <a:bodyPr/>
          <a:lstStyle/>
          <a:p>
            <a:fld id="{BAE26A2A-DE5F-EA41-900F-AB5C4F1D9848}" type="slidenum">
              <a:rPr lang="en-US" smtClean="0"/>
              <a:pPr/>
              <a:t>‹#›</a:t>
            </a:fld>
            <a:endParaRPr lang="en-US"/>
          </a:p>
        </p:txBody>
      </p:sp>
    </p:spTree>
    <p:extLst>
      <p:ext uri="{BB962C8B-B14F-4D97-AF65-F5344CB8AC3E}">
        <p14:creationId xmlns:p14="http://schemas.microsoft.com/office/powerpoint/2010/main" val="10187478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Caption">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83C966-C5BA-054C-A04D-47E740DC46F8}"/>
              </a:ext>
            </a:extLst>
          </p:cNvPr>
          <p:cNvSpPr>
            <a:spLocks noGrp="1"/>
          </p:cNvSpPr>
          <p:nvPr>
            <p:ph idx="1"/>
          </p:nvPr>
        </p:nvSpPr>
        <p:spPr>
          <a:xfrm>
            <a:off x="5183194" y="457201"/>
            <a:ext cx="6559047" cy="540386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07085FB4-97DB-EA42-A44C-EA7C8D954864}"/>
              </a:ext>
            </a:extLst>
          </p:cNvPr>
          <p:cNvSpPr>
            <a:spLocks noGrp="1"/>
          </p:cNvSpPr>
          <p:nvPr>
            <p:ph type="sldNum" sz="quarter" idx="10"/>
          </p:nvPr>
        </p:nvSpPr>
        <p:spPr/>
        <p:txBody>
          <a:bodyPr/>
          <a:lstStyle/>
          <a:p>
            <a:fld id="{BAE26A2A-DE5F-EA41-900F-AB5C4F1D9848}" type="slidenum">
              <a:rPr lang="en-US" smtClean="0"/>
              <a:pPr/>
              <a:t>‹#›</a:t>
            </a:fld>
            <a:endParaRPr lang="en-US"/>
          </a:p>
        </p:txBody>
      </p:sp>
      <p:sp>
        <p:nvSpPr>
          <p:cNvPr id="5" name="Title 1">
            <a:extLst>
              <a:ext uri="{FF2B5EF4-FFF2-40B4-BE49-F238E27FC236}">
                <a16:creationId xmlns:a16="http://schemas.microsoft.com/office/drawing/2014/main" id="{949F7C9F-F23E-5FAE-EC30-C38ADFC2E80C}"/>
              </a:ext>
            </a:extLst>
          </p:cNvPr>
          <p:cNvSpPr>
            <a:spLocks noGrp="1"/>
          </p:cNvSpPr>
          <p:nvPr>
            <p:ph type="title"/>
          </p:nvPr>
        </p:nvSpPr>
        <p:spPr>
          <a:xfrm>
            <a:off x="401450" y="457200"/>
            <a:ext cx="4370583" cy="1600200"/>
          </a:xfrm>
        </p:spPr>
        <p:txBody>
          <a:bodyPr anchor="b">
            <a:normAutofit/>
          </a:bodyPr>
          <a:lstStyle>
            <a:lvl1pPr>
              <a:defRPr sz="3600" b="1"/>
            </a:lvl1pPr>
          </a:lstStyle>
          <a:p>
            <a:r>
              <a:rPr lang="en-US"/>
              <a:t>Click to edit Master title style</a:t>
            </a:r>
          </a:p>
        </p:txBody>
      </p:sp>
      <p:sp>
        <p:nvSpPr>
          <p:cNvPr id="6" name="Text Placeholder 3">
            <a:extLst>
              <a:ext uri="{FF2B5EF4-FFF2-40B4-BE49-F238E27FC236}">
                <a16:creationId xmlns:a16="http://schemas.microsoft.com/office/drawing/2014/main" id="{BDA8CF62-3BFB-ED88-07A9-2CA96124F1AB}"/>
              </a:ext>
            </a:extLst>
          </p:cNvPr>
          <p:cNvSpPr>
            <a:spLocks noGrp="1"/>
          </p:cNvSpPr>
          <p:nvPr>
            <p:ph type="body" sz="half" idx="2"/>
          </p:nvPr>
        </p:nvSpPr>
        <p:spPr>
          <a:xfrm>
            <a:off x="401450" y="2196790"/>
            <a:ext cx="4370583" cy="3672197"/>
          </a:xfrm>
        </p:spPr>
        <p:txBody>
          <a:bodyPr lIns="0" tIns="91440" rIns="0" bIns="0">
            <a:normAutofit/>
          </a:bodyPr>
          <a:lstStyle>
            <a:lvl1pPr marL="0" indent="0">
              <a:buNone/>
              <a:defRPr sz="2000"/>
            </a:lvl1pPr>
            <a:lvl2pPr marL="342884" indent="0">
              <a:buNone/>
              <a:defRPr sz="1050"/>
            </a:lvl2pPr>
            <a:lvl3pPr marL="685766" indent="0">
              <a:buNone/>
              <a:defRPr sz="900"/>
            </a:lvl3pPr>
            <a:lvl4pPr marL="1028649" indent="0">
              <a:buNone/>
              <a:defRPr sz="750"/>
            </a:lvl4pPr>
            <a:lvl5pPr marL="1371532" indent="0">
              <a:buNone/>
              <a:defRPr sz="750"/>
            </a:lvl5pPr>
            <a:lvl6pPr marL="1714415" indent="0">
              <a:buNone/>
              <a:defRPr sz="750"/>
            </a:lvl6pPr>
            <a:lvl7pPr marL="2057297" indent="0">
              <a:buNone/>
              <a:defRPr sz="750"/>
            </a:lvl7pPr>
            <a:lvl8pPr marL="2400180" indent="0">
              <a:buNone/>
              <a:defRPr sz="750"/>
            </a:lvl8pPr>
            <a:lvl9pPr marL="2743064" indent="0">
              <a:buNone/>
              <a:defRPr sz="750"/>
            </a:lvl9pPr>
          </a:lstStyle>
          <a:p>
            <a:pPr lvl="0"/>
            <a:r>
              <a:rPr lang="en-US"/>
              <a:t>Click to edit Master text styles</a:t>
            </a:r>
          </a:p>
        </p:txBody>
      </p:sp>
    </p:spTree>
    <p:extLst>
      <p:ext uri="{BB962C8B-B14F-4D97-AF65-F5344CB8AC3E}">
        <p14:creationId xmlns:p14="http://schemas.microsoft.com/office/powerpoint/2010/main" val="37096479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CFF36-73D1-6641-A81E-6262477727D5}"/>
              </a:ext>
            </a:extLst>
          </p:cNvPr>
          <p:cNvSpPr>
            <a:spLocks noGrp="1"/>
          </p:cNvSpPr>
          <p:nvPr>
            <p:ph type="title"/>
          </p:nvPr>
        </p:nvSpPr>
        <p:spPr>
          <a:xfrm>
            <a:off x="401450" y="457200"/>
            <a:ext cx="4370583" cy="1600200"/>
          </a:xfrm>
        </p:spPr>
        <p:txBody>
          <a:bodyPr anchor="b">
            <a:normAutofit/>
          </a:bodyPr>
          <a:lstStyle>
            <a:lvl1pPr>
              <a:defRPr sz="3600" b="1"/>
            </a:lvl1pPr>
          </a:lstStyle>
          <a:p>
            <a:r>
              <a:rPr lang="en-US"/>
              <a:t>Click to edit Master title style</a:t>
            </a:r>
          </a:p>
        </p:txBody>
      </p:sp>
      <p:sp>
        <p:nvSpPr>
          <p:cNvPr id="3" name="Picture Placeholder 2">
            <a:extLst>
              <a:ext uri="{FF2B5EF4-FFF2-40B4-BE49-F238E27FC236}">
                <a16:creationId xmlns:a16="http://schemas.microsoft.com/office/drawing/2014/main" id="{62CDA541-F771-F44D-B879-91605476BD53}"/>
              </a:ext>
            </a:extLst>
          </p:cNvPr>
          <p:cNvSpPr>
            <a:spLocks noGrp="1"/>
          </p:cNvSpPr>
          <p:nvPr>
            <p:ph type="pic" idx="1"/>
          </p:nvPr>
        </p:nvSpPr>
        <p:spPr>
          <a:xfrm>
            <a:off x="5183194" y="457201"/>
            <a:ext cx="6559047" cy="5403850"/>
          </a:xfrm>
        </p:spPr>
        <p:txBody>
          <a:bodyPr/>
          <a:lstStyle>
            <a:lvl1pPr marL="0" indent="0">
              <a:buNone/>
              <a:defRPr sz="2400"/>
            </a:lvl1pPr>
            <a:lvl2pPr marL="342884" indent="0">
              <a:buNone/>
              <a:defRPr sz="2100"/>
            </a:lvl2pPr>
            <a:lvl3pPr marL="685766" indent="0">
              <a:buNone/>
              <a:defRPr sz="1800"/>
            </a:lvl3pPr>
            <a:lvl4pPr marL="1028649" indent="0">
              <a:buNone/>
              <a:defRPr sz="1500"/>
            </a:lvl4pPr>
            <a:lvl5pPr marL="1371532" indent="0">
              <a:buNone/>
              <a:defRPr sz="1500"/>
            </a:lvl5pPr>
            <a:lvl6pPr marL="1714415" indent="0">
              <a:buNone/>
              <a:defRPr sz="1500"/>
            </a:lvl6pPr>
            <a:lvl7pPr marL="2057297" indent="0">
              <a:buNone/>
              <a:defRPr sz="1500"/>
            </a:lvl7pPr>
            <a:lvl8pPr marL="2400180" indent="0">
              <a:buNone/>
              <a:defRPr sz="1500"/>
            </a:lvl8pPr>
            <a:lvl9pPr marL="2743064"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2E059967-644C-ED41-B6D6-984569C083FB}"/>
              </a:ext>
            </a:extLst>
          </p:cNvPr>
          <p:cNvSpPr>
            <a:spLocks noGrp="1"/>
          </p:cNvSpPr>
          <p:nvPr>
            <p:ph type="body" sz="half" idx="2"/>
          </p:nvPr>
        </p:nvSpPr>
        <p:spPr>
          <a:xfrm>
            <a:off x="401450" y="2196790"/>
            <a:ext cx="4370583" cy="3672197"/>
          </a:xfrm>
        </p:spPr>
        <p:txBody>
          <a:bodyPr lIns="0" tIns="91440" rIns="0" bIns="0">
            <a:normAutofit/>
          </a:bodyPr>
          <a:lstStyle>
            <a:lvl1pPr marL="0" indent="0">
              <a:buNone/>
              <a:defRPr sz="2000"/>
            </a:lvl1pPr>
            <a:lvl2pPr marL="342884" indent="0">
              <a:buNone/>
              <a:defRPr sz="1050"/>
            </a:lvl2pPr>
            <a:lvl3pPr marL="685766" indent="0">
              <a:buNone/>
              <a:defRPr sz="900"/>
            </a:lvl3pPr>
            <a:lvl4pPr marL="1028649" indent="0">
              <a:buNone/>
              <a:defRPr sz="750"/>
            </a:lvl4pPr>
            <a:lvl5pPr marL="1371532" indent="0">
              <a:buNone/>
              <a:defRPr sz="750"/>
            </a:lvl5pPr>
            <a:lvl6pPr marL="1714415" indent="0">
              <a:buNone/>
              <a:defRPr sz="750"/>
            </a:lvl6pPr>
            <a:lvl7pPr marL="2057297" indent="0">
              <a:buNone/>
              <a:defRPr sz="750"/>
            </a:lvl7pPr>
            <a:lvl8pPr marL="2400180" indent="0">
              <a:buNone/>
              <a:defRPr sz="750"/>
            </a:lvl8pPr>
            <a:lvl9pPr marL="2743064" indent="0">
              <a:buNone/>
              <a:defRPr sz="750"/>
            </a:lvl9pPr>
          </a:lstStyle>
          <a:p>
            <a:pPr lvl="0"/>
            <a:r>
              <a:rPr lang="en-US"/>
              <a:t>Click to edit Master text styles</a:t>
            </a:r>
          </a:p>
        </p:txBody>
      </p:sp>
      <p:sp>
        <p:nvSpPr>
          <p:cNvPr id="8" name="Slide Number Placeholder 7">
            <a:extLst>
              <a:ext uri="{FF2B5EF4-FFF2-40B4-BE49-F238E27FC236}">
                <a16:creationId xmlns:a16="http://schemas.microsoft.com/office/drawing/2014/main" id="{8D260F6B-8180-044B-AA16-163F69841E0A}"/>
              </a:ext>
            </a:extLst>
          </p:cNvPr>
          <p:cNvSpPr>
            <a:spLocks noGrp="1"/>
          </p:cNvSpPr>
          <p:nvPr>
            <p:ph type="sldNum" sz="quarter" idx="10"/>
          </p:nvPr>
        </p:nvSpPr>
        <p:spPr/>
        <p:txBody>
          <a:bodyPr/>
          <a:lstStyle/>
          <a:p>
            <a:fld id="{BAE26A2A-DE5F-EA41-900F-AB5C4F1D9848}" type="slidenum">
              <a:rPr lang="en-US" smtClean="0"/>
              <a:pPr/>
              <a:t>‹#›</a:t>
            </a:fld>
            <a:endParaRPr lang="en-US"/>
          </a:p>
        </p:txBody>
      </p:sp>
    </p:spTree>
    <p:extLst>
      <p:ext uri="{BB962C8B-B14F-4D97-AF65-F5344CB8AC3E}">
        <p14:creationId xmlns:p14="http://schemas.microsoft.com/office/powerpoint/2010/main" val="1766805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B54C2-981B-EE46-8396-135367C7A324}"/>
              </a:ext>
            </a:extLst>
          </p:cNvPr>
          <p:cNvSpPr>
            <a:spLocks noGrp="1"/>
          </p:cNvSpPr>
          <p:nvPr>
            <p:ph type="title"/>
          </p:nvPr>
        </p:nvSpPr>
        <p:spPr/>
        <p:txBody>
          <a:bodyPr lIns="0" tIns="0" rIns="0" bIns="0" anchor="t" anchorCtr="0">
            <a:normAutofit/>
          </a:bodyPr>
          <a:lstStyle>
            <a:lvl1pPr>
              <a:defRPr sz="3600"/>
            </a:lvl1pPr>
          </a:lstStyle>
          <a:p>
            <a:r>
              <a:rPr lang="en-US"/>
              <a:t>Click to edit Master title style</a:t>
            </a:r>
          </a:p>
        </p:txBody>
      </p:sp>
      <p:sp>
        <p:nvSpPr>
          <p:cNvPr id="3" name="Content Placeholder 2">
            <a:extLst>
              <a:ext uri="{FF2B5EF4-FFF2-40B4-BE49-F238E27FC236}">
                <a16:creationId xmlns:a16="http://schemas.microsoft.com/office/drawing/2014/main" id="{313E5934-ED0F-9449-B16D-8E2F400E5C0A}"/>
              </a:ext>
            </a:extLst>
          </p:cNvPr>
          <p:cNvSpPr>
            <a:spLocks noGrp="1"/>
          </p:cNvSpPr>
          <p:nvPr>
            <p:ph idx="1"/>
          </p:nvPr>
        </p:nvSpPr>
        <p:spPr/>
        <p:txBody>
          <a:bodyPr/>
          <a:lstStyle>
            <a:lvl1pPr>
              <a:buClr>
                <a:schemeClr val="bg2">
                  <a:lumMod val="75000"/>
                </a:schemeClr>
              </a:buClr>
              <a:defRPr sz="2400"/>
            </a:lvl1pPr>
            <a:lvl2pPr>
              <a:buClr>
                <a:schemeClr val="bg2">
                  <a:lumMod val="75000"/>
                </a:schemeClr>
              </a:buClr>
              <a:defRPr sz="2000"/>
            </a:lvl2pPr>
            <a:lvl3pPr>
              <a:buClr>
                <a:schemeClr val="bg2">
                  <a:lumMod val="75000"/>
                </a:schemeClr>
              </a:buClr>
              <a:defRPr sz="1800"/>
            </a:lvl3pPr>
            <a:lvl4pPr>
              <a:buClr>
                <a:schemeClr val="bg2">
                  <a:lumMod val="75000"/>
                </a:schemeClr>
              </a:buClr>
              <a:defRPr sz="1600"/>
            </a:lvl4pPr>
            <a:lvl5pPr>
              <a:buClr>
                <a:schemeClr val="bg2">
                  <a:lumMod val="75000"/>
                </a:schemeClr>
              </a:buCl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980D3A84-2310-ED45-A48B-686FA2C66191}"/>
              </a:ext>
            </a:extLst>
          </p:cNvPr>
          <p:cNvSpPr>
            <a:spLocks noGrp="1"/>
          </p:cNvSpPr>
          <p:nvPr>
            <p:ph type="sldNum" sz="quarter" idx="12"/>
          </p:nvPr>
        </p:nvSpPr>
        <p:spPr/>
        <p:txBody>
          <a:bodyPr/>
          <a:lstStyle/>
          <a:p>
            <a:fld id="{BAE26A2A-DE5F-EA41-900F-AB5C4F1D9848}" type="slidenum">
              <a:rPr lang="en-US" smtClean="0"/>
              <a:t>‹#›</a:t>
            </a:fld>
            <a:endParaRPr lang="en-US"/>
          </a:p>
        </p:txBody>
      </p:sp>
    </p:spTree>
    <p:extLst>
      <p:ext uri="{BB962C8B-B14F-4D97-AF65-F5344CB8AC3E}">
        <p14:creationId xmlns:p14="http://schemas.microsoft.com/office/powerpoint/2010/main" val="22687579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version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B54C2-981B-EE46-8396-135367C7A324}"/>
              </a:ext>
            </a:extLst>
          </p:cNvPr>
          <p:cNvSpPr>
            <a:spLocks noGrp="1"/>
          </p:cNvSpPr>
          <p:nvPr>
            <p:ph type="title"/>
          </p:nvPr>
        </p:nvSpPr>
        <p:spPr>
          <a:xfrm>
            <a:off x="401443" y="1344869"/>
            <a:ext cx="11339105" cy="1795849"/>
          </a:xfrm>
        </p:spPr>
        <p:txBody>
          <a:bodyPr lIns="0" tIns="0" rIns="0" bIns="0" anchor="b" anchorCtr="0"/>
          <a:lstStyle/>
          <a:p>
            <a:r>
              <a:rPr lang="en-US"/>
              <a:t>Click to edit Master title style</a:t>
            </a:r>
          </a:p>
        </p:txBody>
      </p:sp>
      <p:sp>
        <p:nvSpPr>
          <p:cNvPr id="6" name="Slide Number Placeholder 5">
            <a:extLst>
              <a:ext uri="{FF2B5EF4-FFF2-40B4-BE49-F238E27FC236}">
                <a16:creationId xmlns:a16="http://schemas.microsoft.com/office/drawing/2014/main" id="{980D3A84-2310-ED45-A48B-686FA2C66191}"/>
              </a:ext>
            </a:extLst>
          </p:cNvPr>
          <p:cNvSpPr>
            <a:spLocks noGrp="1"/>
          </p:cNvSpPr>
          <p:nvPr>
            <p:ph type="sldNum" sz="quarter" idx="12"/>
          </p:nvPr>
        </p:nvSpPr>
        <p:spPr/>
        <p:txBody>
          <a:bodyPr/>
          <a:lstStyle/>
          <a:p>
            <a:fld id="{BAE26A2A-DE5F-EA41-900F-AB5C4F1D9848}" type="slidenum">
              <a:rPr lang="en-US" smtClean="0"/>
              <a:t>‹#›</a:t>
            </a:fld>
            <a:endParaRPr lang="en-US"/>
          </a:p>
        </p:txBody>
      </p:sp>
      <p:sp>
        <p:nvSpPr>
          <p:cNvPr id="4" name="Content Placeholder 2">
            <a:extLst>
              <a:ext uri="{FF2B5EF4-FFF2-40B4-BE49-F238E27FC236}">
                <a16:creationId xmlns:a16="http://schemas.microsoft.com/office/drawing/2014/main" id="{5ED7114C-B6AA-15B7-6D80-F4E4195E41C9}"/>
              </a:ext>
            </a:extLst>
          </p:cNvPr>
          <p:cNvSpPr>
            <a:spLocks noGrp="1"/>
          </p:cNvSpPr>
          <p:nvPr>
            <p:ph idx="1"/>
          </p:nvPr>
        </p:nvSpPr>
        <p:spPr>
          <a:xfrm>
            <a:off x="401444" y="3428999"/>
            <a:ext cx="11351941" cy="2444937"/>
          </a:xfrm>
        </p:spPr>
        <p:txBody>
          <a:bodyPr/>
          <a:lstStyle>
            <a:lvl1pPr>
              <a:buClr>
                <a:schemeClr val="bg2">
                  <a:lumMod val="75000"/>
                </a:schemeClr>
              </a:buClr>
              <a:defRPr sz="2400"/>
            </a:lvl1pPr>
            <a:lvl2pPr>
              <a:buClr>
                <a:schemeClr val="bg2">
                  <a:lumMod val="75000"/>
                </a:schemeClr>
              </a:buClr>
              <a:defRPr sz="2000"/>
            </a:lvl2pPr>
            <a:lvl3pPr>
              <a:buClr>
                <a:schemeClr val="bg2">
                  <a:lumMod val="75000"/>
                </a:schemeClr>
              </a:buClr>
              <a:defRPr sz="1800"/>
            </a:lvl3pPr>
            <a:lvl4pPr>
              <a:buClr>
                <a:schemeClr val="bg2">
                  <a:lumMod val="75000"/>
                </a:schemeClr>
              </a:buClr>
              <a:defRPr sz="1600"/>
            </a:lvl4pPr>
            <a:lvl5pPr>
              <a:buClr>
                <a:schemeClr val="bg2">
                  <a:lumMod val="75000"/>
                </a:schemeClr>
              </a:buCl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14587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Graphic Text Lower Thir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B54C2-981B-EE46-8396-135367C7A324}"/>
              </a:ext>
            </a:extLst>
          </p:cNvPr>
          <p:cNvSpPr>
            <a:spLocks noGrp="1"/>
          </p:cNvSpPr>
          <p:nvPr>
            <p:ph type="title"/>
          </p:nvPr>
        </p:nvSpPr>
        <p:spPr>
          <a:xfrm>
            <a:off x="401444" y="525111"/>
            <a:ext cx="11351941" cy="1060631"/>
          </a:xfrm>
        </p:spPr>
        <p:txBody>
          <a:bodyPr lIns="0" tIns="0" rIns="0" bIns="0" anchor="t" anchorCtr="0"/>
          <a:lstStyle/>
          <a:p>
            <a:r>
              <a:rPr lang="en-US"/>
              <a:t>Click to edit Master title style</a:t>
            </a:r>
          </a:p>
        </p:txBody>
      </p:sp>
      <p:sp>
        <p:nvSpPr>
          <p:cNvPr id="6" name="Slide Number Placeholder 5">
            <a:extLst>
              <a:ext uri="{FF2B5EF4-FFF2-40B4-BE49-F238E27FC236}">
                <a16:creationId xmlns:a16="http://schemas.microsoft.com/office/drawing/2014/main" id="{980D3A84-2310-ED45-A48B-686FA2C66191}"/>
              </a:ext>
            </a:extLst>
          </p:cNvPr>
          <p:cNvSpPr>
            <a:spLocks noGrp="1"/>
          </p:cNvSpPr>
          <p:nvPr>
            <p:ph type="sldNum" sz="quarter" idx="12"/>
          </p:nvPr>
        </p:nvSpPr>
        <p:spPr/>
        <p:txBody>
          <a:bodyPr/>
          <a:lstStyle/>
          <a:p>
            <a:fld id="{BAE26A2A-DE5F-EA41-900F-AB5C4F1D9848}" type="slidenum">
              <a:rPr lang="en-US" smtClean="0"/>
              <a:t>‹#›</a:t>
            </a:fld>
            <a:endParaRPr lang="en-US"/>
          </a:p>
        </p:txBody>
      </p:sp>
      <p:sp>
        <p:nvSpPr>
          <p:cNvPr id="5" name="Content Placeholder 4">
            <a:extLst>
              <a:ext uri="{FF2B5EF4-FFF2-40B4-BE49-F238E27FC236}">
                <a16:creationId xmlns:a16="http://schemas.microsoft.com/office/drawing/2014/main" id="{22CE39FC-8FAD-AA43-9C92-A75071E75418}"/>
              </a:ext>
            </a:extLst>
          </p:cNvPr>
          <p:cNvSpPr>
            <a:spLocks noGrp="1"/>
          </p:cNvSpPr>
          <p:nvPr>
            <p:ph sz="quarter" idx="13" hasCustomPrompt="1"/>
          </p:nvPr>
        </p:nvSpPr>
        <p:spPr>
          <a:xfrm>
            <a:off x="401639" y="1690689"/>
            <a:ext cx="11352212" cy="2707692"/>
          </a:xfrm>
        </p:spPr>
        <p:txBody>
          <a:bodyPr/>
          <a:lstStyle/>
          <a:p>
            <a:pPr lvl="0"/>
            <a:r>
              <a:rPr lang="en-US"/>
              <a:t>Graphic or Graphs</a:t>
            </a:r>
          </a:p>
        </p:txBody>
      </p:sp>
      <p:sp>
        <p:nvSpPr>
          <p:cNvPr id="7" name="Rectangle 6">
            <a:extLst>
              <a:ext uri="{FF2B5EF4-FFF2-40B4-BE49-F238E27FC236}">
                <a16:creationId xmlns:a16="http://schemas.microsoft.com/office/drawing/2014/main" id="{98D02AAE-D1A2-4A47-84E5-FCA6A267D3FC}"/>
              </a:ext>
            </a:extLst>
          </p:cNvPr>
          <p:cNvSpPr/>
          <p:nvPr/>
        </p:nvSpPr>
        <p:spPr>
          <a:xfrm>
            <a:off x="-231493" y="4503348"/>
            <a:ext cx="12616405" cy="1342663"/>
          </a:xfrm>
          <a:prstGeom prst="rect">
            <a:avLst/>
          </a:prstGeom>
          <a:solidFill>
            <a:schemeClr val="bg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 Placeholder 8">
            <a:extLst>
              <a:ext uri="{FF2B5EF4-FFF2-40B4-BE49-F238E27FC236}">
                <a16:creationId xmlns:a16="http://schemas.microsoft.com/office/drawing/2014/main" id="{5223B582-68D5-1442-90AE-81446A66CC3E}"/>
              </a:ext>
            </a:extLst>
          </p:cNvPr>
          <p:cNvSpPr>
            <a:spLocks noGrp="1"/>
          </p:cNvSpPr>
          <p:nvPr>
            <p:ph type="body" sz="quarter" idx="14" hasCustomPrompt="1"/>
          </p:nvPr>
        </p:nvSpPr>
        <p:spPr>
          <a:xfrm>
            <a:off x="401445" y="4652973"/>
            <a:ext cx="3418203" cy="1100137"/>
          </a:xfrm>
        </p:spPr>
        <p:txBody>
          <a:bodyPr>
            <a:normAutofit/>
          </a:bodyPr>
          <a:lstStyle>
            <a:lvl1pPr marL="0" indent="0" algn="r">
              <a:buNone/>
              <a:defRPr sz="2400" b="1"/>
            </a:lvl1pPr>
            <a:lvl2pPr marL="342884" indent="0">
              <a:buNone/>
              <a:defRPr/>
            </a:lvl2pPr>
            <a:lvl3pPr marL="685766" indent="0">
              <a:buNone/>
              <a:defRPr/>
            </a:lvl3pPr>
            <a:lvl4pPr marL="1028649" indent="0">
              <a:buNone/>
              <a:defRPr/>
            </a:lvl4pPr>
            <a:lvl5pPr marL="1371532" indent="0">
              <a:buNone/>
              <a:defRPr/>
            </a:lvl5pPr>
          </a:lstStyle>
          <a:p>
            <a:pPr lvl="0"/>
            <a:r>
              <a:rPr lang="en-US"/>
              <a:t>Edit This </a:t>
            </a:r>
            <a:r>
              <a:rPr lang="en-US" err="1"/>
              <a:t>Subheader</a:t>
            </a:r>
            <a:r>
              <a:rPr lang="en-US"/>
              <a:t> Text</a:t>
            </a:r>
          </a:p>
        </p:txBody>
      </p:sp>
      <p:cxnSp>
        <p:nvCxnSpPr>
          <p:cNvPr id="11" name="Straight Connector 10">
            <a:extLst>
              <a:ext uri="{FF2B5EF4-FFF2-40B4-BE49-F238E27FC236}">
                <a16:creationId xmlns:a16="http://schemas.microsoft.com/office/drawing/2014/main" id="{816E6D12-0BCB-1F42-BE91-DFAC882E9606}"/>
              </a:ext>
            </a:extLst>
          </p:cNvPr>
          <p:cNvCxnSpPr/>
          <p:nvPr/>
        </p:nvCxnSpPr>
        <p:spPr>
          <a:xfrm>
            <a:off x="4027991" y="4652973"/>
            <a:ext cx="0" cy="1100137"/>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9B2283F8-1BE1-B348-BFF3-258F230C6D75}"/>
              </a:ext>
            </a:extLst>
          </p:cNvPr>
          <p:cNvSpPr>
            <a:spLocks noGrp="1"/>
          </p:cNvSpPr>
          <p:nvPr>
            <p:ph type="body" sz="quarter" idx="15"/>
          </p:nvPr>
        </p:nvSpPr>
        <p:spPr>
          <a:xfrm>
            <a:off x="4236335" y="4652973"/>
            <a:ext cx="7517516" cy="1100137"/>
          </a:xfrm>
        </p:spPr>
        <p:txBody>
          <a:bodyPr>
            <a:normAutofit/>
          </a:bodyPr>
          <a:lstStyle>
            <a:lvl1pPr marL="0" indent="0">
              <a:buNone/>
              <a:defRPr sz="1800"/>
            </a:lvl1pPr>
            <a:lvl2pPr marL="342884" indent="0">
              <a:buNone/>
              <a:defRPr/>
            </a:lvl2pPr>
            <a:lvl3pPr marL="685766" indent="0">
              <a:buNone/>
              <a:defRPr/>
            </a:lvl3pPr>
            <a:lvl4pPr marL="1028649" indent="0">
              <a:buNone/>
              <a:defRPr/>
            </a:lvl4pPr>
            <a:lvl5pPr marL="1371532" indent="0">
              <a:buNone/>
              <a:defRPr/>
            </a:lvl5pPr>
          </a:lstStyle>
          <a:p>
            <a:pPr lvl="0"/>
            <a:r>
              <a:rPr lang="en-US"/>
              <a:t>Click to edit Master text styles</a:t>
            </a:r>
          </a:p>
        </p:txBody>
      </p:sp>
      <p:cxnSp>
        <p:nvCxnSpPr>
          <p:cNvPr id="12" name="Straight Connector 11">
            <a:extLst>
              <a:ext uri="{FF2B5EF4-FFF2-40B4-BE49-F238E27FC236}">
                <a16:creationId xmlns:a16="http://schemas.microsoft.com/office/drawing/2014/main" id="{FC6E283D-CD05-2A46-A323-E49A33ABE084}"/>
              </a:ext>
            </a:extLst>
          </p:cNvPr>
          <p:cNvCxnSpPr/>
          <p:nvPr userDrawn="1"/>
        </p:nvCxnSpPr>
        <p:spPr>
          <a:xfrm>
            <a:off x="4027991" y="4652973"/>
            <a:ext cx="0" cy="1100137"/>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5331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B54C2-981B-EE46-8396-135367C7A324}"/>
              </a:ext>
            </a:extLst>
          </p:cNvPr>
          <p:cNvSpPr>
            <a:spLocks noGrp="1"/>
          </p:cNvSpPr>
          <p:nvPr>
            <p:ph type="title"/>
          </p:nvPr>
        </p:nvSpPr>
        <p:spPr>
          <a:xfrm>
            <a:off x="401444" y="525111"/>
            <a:ext cx="11351941" cy="1165587"/>
          </a:xfrm>
        </p:spPr>
        <p:txBody>
          <a:bodyPr lIns="0" tIns="0" rIns="0" bIns="0" anchor="t" anchorCtr="0"/>
          <a:lstStyle>
            <a:lvl1pPr>
              <a:defRPr b="1">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313E5934-ED0F-9449-B16D-8E2F400E5C0A}"/>
              </a:ext>
            </a:extLst>
          </p:cNvPr>
          <p:cNvSpPr>
            <a:spLocks noGrp="1"/>
          </p:cNvSpPr>
          <p:nvPr>
            <p:ph idx="1"/>
          </p:nvPr>
        </p:nvSpPr>
        <p:spPr>
          <a:xfrm>
            <a:off x="401447" y="3178108"/>
            <a:ext cx="3501484" cy="2695839"/>
          </a:xfrm>
        </p:spPr>
        <p:txBody>
          <a:bodyPr/>
          <a:lstStyle>
            <a:lvl1pPr marL="0" indent="0" algn="ctr">
              <a:buNone/>
              <a:defRPr sz="1800"/>
            </a:lvl1pPr>
            <a:lvl2pPr>
              <a:defRPr sz="1500"/>
            </a:lvl2pPr>
            <a:lvl3pPr>
              <a:defRPr sz="1350"/>
            </a:lvl3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a:extLst>
              <a:ext uri="{FF2B5EF4-FFF2-40B4-BE49-F238E27FC236}">
                <a16:creationId xmlns:a16="http://schemas.microsoft.com/office/drawing/2014/main" id="{980D3A84-2310-ED45-A48B-686FA2C66191}"/>
              </a:ext>
            </a:extLst>
          </p:cNvPr>
          <p:cNvSpPr>
            <a:spLocks noGrp="1"/>
          </p:cNvSpPr>
          <p:nvPr>
            <p:ph type="sldNum" sz="quarter" idx="12"/>
          </p:nvPr>
        </p:nvSpPr>
        <p:spPr/>
        <p:txBody>
          <a:bodyPr/>
          <a:lstStyle/>
          <a:p>
            <a:fld id="{BAE26A2A-DE5F-EA41-900F-AB5C4F1D9848}" type="slidenum">
              <a:rPr lang="en-US" smtClean="0"/>
              <a:t>‹#›</a:t>
            </a:fld>
            <a:endParaRPr lang="en-US"/>
          </a:p>
        </p:txBody>
      </p:sp>
      <p:sp>
        <p:nvSpPr>
          <p:cNvPr id="5" name="Picture Placeholder 4">
            <a:extLst>
              <a:ext uri="{FF2B5EF4-FFF2-40B4-BE49-F238E27FC236}">
                <a16:creationId xmlns:a16="http://schemas.microsoft.com/office/drawing/2014/main" id="{1280594D-5C99-4449-8BEF-8FC979CAB6AD}"/>
              </a:ext>
            </a:extLst>
          </p:cNvPr>
          <p:cNvSpPr>
            <a:spLocks noGrp="1"/>
          </p:cNvSpPr>
          <p:nvPr>
            <p:ph type="pic" sz="quarter" idx="13"/>
          </p:nvPr>
        </p:nvSpPr>
        <p:spPr>
          <a:xfrm>
            <a:off x="401637" y="1784359"/>
            <a:ext cx="3501291" cy="1293387"/>
          </a:xfrm>
        </p:spPr>
        <p:txBody>
          <a:bodyPr/>
          <a:lstStyle/>
          <a:p>
            <a:r>
              <a:rPr lang="en-US"/>
              <a:t>Click icon to add picture</a:t>
            </a:r>
          </a:p>
        </p:txBody>
      </p:sp>
      <p:sp>
        <p:nvSpPr>
          <p:cNvPr id="7" name="Content Placeholder 2">
            <a:extLst>
              <a:ext uri="{FF2B5EF4-FFF2-40B4-BE49-F238E27FC236}">
                <a16:creationId xmlns:a16="http://schemas.microsoft.com/office/drawing/2014/main" id="{BAB2A2BC-9AAE-0240-9F33-9E8FB40195D9}"/>
              </a:ext>
            </a:extLst>
          </p:cNvPr>
          <p:cNvSpPr>
            <a:spLocks noGrp="1"/>
          </p:cNvSpPr>
          <p:nvPr>
            <p:ph idx="14"/>
          </p:nvPr>
        </p:nvSpPr>
        <p:spPr>
          <a:xfrm>
            <a:off x="4326675" y="3178108"/>
            <a:ext cx="3501484" cy="2695839"/>
          </a:xfrm>
        </p:spPr>
        <p:txBody>
          <a:bodyPr/>
          <a:lstStyle>
            <a:lvl1pPr marL="0" indent="0" algn="ctr">
              <a:buNone/>
              <a:defRPr sz="1800"/>
            </a:lvl1pPr>
            <a:lvl2pPr>
              <a:defRPr sz="1500"/>
            </a:lvl2pPr>
            <a:lvl3pPr>
              <a:defRPr sz="1350"/>
            </a:lvl3pPr>
          </a:lstStyle>
          <a:p>
            <a:pPr lvl="0"/>
            <a:r>
              <a:rPr lang="en-US"/>
              <a:t>Click to edit Master text styles</a:t>
            </a:r>
          </a:p>
          <a:p>
            <a:pPr lvl="1"/>
            <a:r>
              <a:rPr lang="en-US"/>
              <a:t>Second level</a:t>
            </a:r>
          </a:p>
          <a:p>
            <a:pPr lvl="2"/>
            <a:r>
              <a:rPr lang="en-US"/>
              <a:t>Third level</a:t>
            </a:r>
          </a:p>
        </p:txBody>
      </p:sp>
      <p:sp>
        <p:nvSpPr>
          <p:cNvPr id="8" name="Picture Placeholder 4">
            <a:extLst>
              <a:ext uri="{FF2B5EF4-FFF2-40B4-BE49-F238E27FC236}">
                <a16:creationId xmlns:a16="http://schemas.microsoft.com/office/drawing/2014/main" id="{BD6159D2-B4F3-FB41-B17E-8F593A0A900B}"/>
              </a:ext>
            </a:extLst>
          </p:cNvPr>
          <p:cNvSpPr>
            <a:spLocks noGrp="1"/>
          </p:cNvSpPr>
          <p:nvPr>
            <p:ph type="pic" sz="quarter" idx="15"/>
          </p:nvPr>
        </p:nvSpPr>
        <p:spPr>
          <a:xfrm>
            <a:off x="4326675" y="1784359"/>
            <a:ext cx="3501484" cy="1293387"/>
          </a:xfrm>
        </p:spPr>
        <p:txBody>
          <a:bodyPr/>
          <a:lstStyle/>
          <a:p>
            <a:r>
              <a:rPr lang="en-US"/>
              <a:t>Click icon to add picture</a:t>
            </a:r>
          </a:p>
        </p:txBody>
      </p:sp>
      <p:sp>
        <p:nvSpPr>
          <p:cNvPr id="9" name="Content Placeholder 2">
            <a:extLst>
              <a:ext uri="{FF2B5EF4-FFF2-40B4-BE49-F238E27FC236}">
                <a16:creationId xmlns:a16="http://schemas.microsoft.com/office/drawing/2014/main" id="{34F96123-4B08-C44F-A786-C18685207405}"/>
              </a:ext>
            </a:extLst>
          </p:cNvPr>
          <p:cNvSpPr>
            <a:spLocks noGrp="1"/>
          </p:cNvSpPr>
          <p:nvPr>
            <p:ph idx="16"/>
          </p:nvPr>
        </p:nvSpPr>
        <p:spPr>
          <a:xfrm>
            <a:off x="8251903" y="3178108"/>
            <a:ext cx="3501484" cy="2695839"/>
          </a:xfrm>
        </p:spPr>
        <p:txBody>
          <a:bodyPr/>
          <a:lstStyle>
            <a:lvl1pPr marL="0" indent="0" algn="ctr">
              <a:buNone/>
              <a:defRPr sz="1800"/>
            </a:lvl1pPr>
            <a:lvl2pPr>
              <a:defRPr sz="1500"/>
            </a:lvl2pPr>
            <a:lvl3pPr>
              <a:defRPr sz="1350"/>
            </a:lvl3pPr>
          </a:lstStyle>
          <a:p>
            <a:pPr lvl="0"/>
            <a:r>
              <a:rPr lang="en-US"/>
              <a:t>Click to edit Master text styles</a:t>
            </a:r>
          </a:p>
          <a:p>
            <a:pPr lvl="1"/>
            <a:r>
              <a:rPr lang="en-US"/>
              <a:t>Second level</a:t>
            </a:r>
          </a:p>
          <a:p>
            <a:pPr lvl="2"/>
            <a:r>
              <a:rPr lang="en-US"/>
              <a:t>Third level</a:t>
            </a:r>
          </a:p>
        </p:txBody>
      </p:sp>
      <p:sp>
        <p:nvSpPr>
          <p:cNvPr id="10" name="Picture Placeholder 4">
            <a:extLst>
              <a:ext uri="{FF2B5EF4-FFF2-40B4-BE49-F238E27FC236}">
                <a16:creationId xmlns:a16="http://schemas.microsoft.com/office/drawing/2014/main" id="{DD4E196C-3A50-3C4A-9A5E-1ECF0F233CF0}"/>
              </a:ext>
            </a:extLst>
          </p:cNvPr>
          <p:cNvSpPr>
            <a:spLocks noGrp="1"/>
          </p:cNvSpPr>
          <p:nvPr>
            <p:ph type="pic" sz="quarter" idx="17"/>
          </p:nvPr>
        </p:nvSpPr>
        <p:spPr>
          <a:xfrm>
            <a:off x="8251903" y="1784359"/>
            <a:ext cx="3501484" cy="1293387"/>
          </a:xfrm>
        </p:spPr>
        <p:txBody>
          <a:bodyPr/>
          <a:lstStyle/>
          <a:p>
            <a:r>
              <a:rPr lang="en-US"/>
              <a:t>Click icon to add picture</a:t>
            </a:r>
          </a:p>
        </p:txBody>
      </p:sp>
    </p:spTree>
    <p:extLst>
      <p:ext uri="{BB962C8B-B14F-4D97-AF65-F5344CB8AC3E}">
        <p14:creationId xmlns:p14="http://schemas.microsoft.com/office/powerpoint/2010/main" val="403152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Infographic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B54C2-981B-EE46-8396-135367C7A324}"/>
              </a:ext>
            </a:extLst>
          </p:cNvPr>
          <p:cNvSpPr>
            <a:spLocks noGrp="1"/>
          </p:cNvSpPr>
          <p:nvPr>
            <p:ph type="title"/>
          </p:nvPr>
        </p:nvSpPr>
        <p:spPr>
          <a:xfrm>
            <a:off x="401444" y="525101"/>
            <a:ext cx="11351941" cy="814109"/>
          </a:xfrm>
        </p:spPr>
        <p:txBody>
          <a:bodyPr lIns="0" tIns="0" rIns="0" bIns="0" anchor="t" anchorCtr="0"/>
          <a:lstStyle/>
          <a:p>
            <a:r>
              <a:rPr lang="en-US"/>
              <a:t>Click to edit Master title style</a:t>
            </a:r>
          </a:p>
        </p:txBody>
      </p:sp>
      <p:sp>
        <p:nvSpPr>
          <p:cNvPr id="3" name="Content Placeholder 2">
            <a:extLst>
              <a:ext uri="{FF2B5EF4-FFF2-40B4-BE49-F238E27FC236}">
                <a16:creationId xmlns:a16="http://schemas.microsoft.com/office/drawing/2014/main" id="{313E5934-ED0F-9449-B16D-8E2F400E5C0A}"/>
              </a:ext>
            </a:extLst>
          </p:cNvPr>
          <p:cNvSpPr>
            <a:spLocks noGrp="1"/>
          </p:cNvSpPr>
          <p:nvPr>
            <p:ph idx="1"/>
          </p:nvPr>
        </p:nvSpPr>
        <p:spPr>
          <a:xfrm>
            <a:off x="401450" y="1622310"/>
            <a:ext cx="3649695" cy="1983429"/>
          </a:xfrm>
          <a:solidFill>
            <a:schemeClr val="accent4"/>
          </a:solidFill>
        </p:spPr>
        <p:txBody>
          <a:bodyPr lIns="228600" tIns="1005840" rIns="228600"/>
          <a:lstStyle>
            <a:lvl1pPr marL="0" indent="0" algn="ctr">
              <a:buNone/>
              <a:defRPr/>
            </a:lvl1pPr>
          </a:lstStyle>
          <a:p>
            <a:pPr lvl="0"/>
            <a:r>
              <a:rPr lang="en-US"/>
              <a:t>Click to edit Master text styles</a:t>
            </a:r>
          </a:p>
        </p:txBody>
      </p:sp>
      <p:sp>
        <p:nvSpPr>
          <p:cNvPr id="6" name="Slide Number Placeholder 5">
            <a:extLst>
              <a:ext uri="{FF2B5EF4-FFF2-40B4-BE49-F238E27FC236}">
                <a16:creationId xmlns:a16="http://schemas.microsoft.com/office/drawing/2014/main" id="{980D3A84-2310-ED45-A48B-686FA2C66191}"/>
              </a:ext>
            </a:extLst>
          </p:cNvPr>
          <p:cNvSpPr>
            <a:spLocks noGrp="1"/>
          </p:cNvSpPr>
          <p:nvPr>
            <p:ph type="sldNum" sz="quarter" idx="12"/>
          </p:nvPr>
        </p:nvSpPr>
        <p:spPr/>
        <p:txBody>
          <a:bodyPr/>
          <a:lstStyle/>
          <a:p>
            <a:fld id="{BAE26A2A-DE5F-EA41-900F-AB5C4F1D9848}" type="slidenum">
              <a:rPr lang="en-US" smtClean="0"/>
              <a:t>‹#›</a:t>
            </a:fld>
            <a:endParaRPr lang="en-US"/>
          </a:p>
        </p:txBody>
      </p:sp>
      <p:sp>
        <p:nvSpPr>
          <p:cNvPr id="5" name="Picture Placeholder 4">
            <a:extLst>
              <a:ext uri="{FF2B5EF4-FFF2-40B4-BE49-F238E27FC236}">
                <a16:creationId xmlns:a16="http://schemas.microsoft.com/office/drawing/2014/main" id="{1280594D-5C99-4449-8BEF-8FC979CAB6AD}"/>
              </a:ext>
            </a:extLst>
          </p:cNvPr>
          <p:cNvSpPr>
            <a:spLocks noGrp="1"/>
          </p:cNvSpPr>
          <p:nvPr>
            <p:ph type="pic" sz="quarter" idx="13"/>
          </p:nvPr>
        </p:nvSpPr>
        <p:spPr>
          <a:xfrm>
            <a:off x="401640" y="1714900"/>
            <a:ext cx="3649493" cy="866254"/>
          </a:xfrm>
        </p:spPr>
        <p:txBody>
          <a:bodyPr/>
          <a:lstStyle>
            <a:lvl1pPr marL="0" indent="0">
              <a:buNone/>
              <a:defRPr/>
            </a:lvl1pPr>
          </a:lstStyle>
          <a:p>
            <a:r>
              <a:rPr lang="en-US"/>
              <a:t>Click icon to add picture</a:t>
            </a:r>
          </a:p>
        </p:txBody>
      </p:sp>
      <p:sp>
        <p:nvSpPr>
          <p:cNvPr id="23" name="Content Placeholder 2">
            <a:extLst>
              <a:ext uri="{FF2B5EF4-FFF2-40B4-BE49-F238E27FC236}">
                <a16:creationId xmlns:a16="http://schemas.microsoft.com/office/drawing/2014/main" id="{96CC65AB-C295-7A41-9E03-C0E1ED788635}"/>
              </a:ext>
            </a:extLst>
          </p:cNvPr>
          <p:cNvSpPr>
            <a:spLocks noGrp="1"/>
          </p:cNvSpPr>
          <p:nvPr>
            <p:ph idx="14"/>
          </p:nvPr>
        </p:nvSpPr>
        <p:spPr>
          <a:xfrm>
            <a:off x="4252573" y="1622310"/>
            <a:ext cx="3649695" cy="1983429"/>
          </a:xfrm>
          <a:solidFill>
            <a:schemeClr val="accent2"/>
          </a:solidFill>
        </p:spPr>
        <p:txBody>
          <a:bodyPr lIns="228600" tIns="1005840" rIns="228600"/>
          <a:lstStyle>
            <a:lvl1pPr marL="0" indent="0" algn="ctr">
              <a:buNone/>
              <a:defRPr>
                <a:solidFill>
                  <a:schemeClr val="bg1"/>
                </a:solidFill>
              </a:defRPr>
            </a:lvl1pPr>
          </a:lstStyle>
          <a:p>
            <a:pPr lvl="0"/>
            <a:r>
              <a:rPr lang="en-US"/>
              <a:t>Click to edit Master text styles</a:t>
            </a:r>
          </a:p>
        </p:txBody>
      </p:sp>
      <p:sp>
        <p:nvSpPr>
          <p:cNvPr id="24" name="Picture Placeholder 4">
            <a:extLst>
              <a:ext uri="{FF2B5EF4-FFF2-40B4-BE49-F238E27FC236}">
                <a16:creationId xmlns:a16="http://schemas.microsoft.com/office/drawing/2014/main" id="{9AAEDCDC-DB62-1F4B-B898-8CB8A2B484FD}"/>
              </a:ext>
            </a:extLst>
          </p:cNvPr>
          <p:cNvSpPr>
            <a:spLocks noGrp="1"/>
          </p:cNvSpPr>
          <p:nvPr>
            <p:ph type="pic" sz="quarter" idx="15"/>
          </p:nvPr>
        </p:nvSpPr>
        <p:spPr>
          <a:xfrm>
            <a:off x="4252760" y="1714900"/>
            <a:ext cx="3649493" cy="866254"/>
          </a:xfrm>
        </p:spPr>
        <p:txBody>
          <a:bodyPr/>
          <a:lstStyle>
            <a:lvl1pPr marL="0" indent="0">
              <a:buNone/>
              <a:defRPr/>
            </a:lvl1pPr>
          </a:lstStyle>
          <a:p>
            <a:r>
              <a:rPr lang="en-US"/>
              <a:t>Click icon to add picture</a:t>
            </a:r>
          </a:p>
        </p:txBody>
      </p:sp>
      <p:sp>
        <p:nvSpPr>
          <p:cNvPr id="25" name="Content Placeholder 2">
            <a:extLst>
              <a:ext uri="{FF2B5EF4-FFF2-40B4-BE49-F238E27FC236}">
                <a16:creationId xmlns:a16="http://schemas.microsoft.com/office/drawing/2014/main" id="{31DC619D-F61A-5047-888B-01130188CA07}"/>
              </a:ext>
            </a:extLst>
          </p:cNvPr>
          <p:cNvSpPr>
            <a:spLocks noGrp="1"/>
          </p:cNvSpPr>
          <p:nvPr>
            <p:ph idx="16"/>
          </p:nvPr>
        </p:nvSpPr>
        <p:spPr>
          <a:xfrm>
            <a:off x="8103695" y="1622310"/>
            <a:ext cx="3649695" cy="1983429"/>
          </a:xfrm>
          <a:solidFill>
            <a:schemeClr val="accent5"/>
          </a:solidFill>
        </p:spPr>
        <p:txBody>
          <a:bodyPr lIns="228600" tIns="1005840" rIns="228600"/>
          <a:lstStyle>
            <a:lvl1pPr marL="0" indent="0" algn="ctr">
              <a:buNone/>
              <a:defRPr>
                <a:solidFill>
                  <a:schemeClr val="bg1"/>
                </a:solidFill>
              </a:defRPr>
            </a:lvl1pPr>
          </a:lstStyle>
          <a:p>
            <a:pPr lvl="0"/>
            <a:r>
              <a:rPr lang="en-US"/>
              <a:t>Click to edit Master text styles</a:t>
            </a:r>
          </a:p>
        </p:txBody>
      </p:sp>
      <p:sp>
        <p:nvSpPr>
          <p:cNvPr id="26" name="Picture Placeholder 4">
            <a:extLst>
              <a:ext uri="{FF2B5EF4-FFF2-40B4-BE49-F238E27FC236}">
                <a16:creationId xmlns:a16="http://schemas.microsoft.com/office/drawing/2014/main" id="{AAF73AC8-3114-4C42-98D2-58D0C72D02A0}"/>
              </a:ext>
            </a:extLst>
          </p:cNvPr>
          <p:cNvSpPr>
            <a:spLocks noGrp="1"/>
          </p:cNvSpPr>
          <p:nvPr>
            <p:ph type="pic" sz="quarter" idx="17"/>
          </p:nvPr>
        </p:nvSpPr>
        <p:spPr>
          <a:xfrm>
            <a:off x="8103884" y="1714900"/>
            <a:ext cx="3649493" cy="866254"/>
          </a:xfrm>
        </p:spPr>
        <p:txBody>
          <a:bodyPr/>
          <a:lstStyle>
            <a:lvl1pPr marL="0" indent="0">
              <a:buNone/>
              <a:defRPr/>
            </a:lvl1pPr>
          </a:lstStyle>
          <a:p>
            <a:r>
              <a:rPr lang="en-US"/>
              <a:t>Click icon to add picture</a:t>
            </a:r>
          </a:p>
        </p:txBody>
      </p:sp>
      <p:sp>
        <p:nvSpPr>
          <p:cNvPr id="27" name="Content Placeholder 2">
            <a:extLst>
              <a:ext uri="{FF2B5EF4-FFF2-40B4-BE49-F238E27FC236}">
                <a16:creationId xmlns:a16="http://schemas.microsoft.com/office/drawing/2014/main" id="{7D0D6CAB-F5E1-B74C-A3FF-C19FDFCD8C3F}"/>
              </a:ext>
            </a:extLst>
          </p:cNvPr>
          <p:cNvSpPr>
            <a:spLocks noGrp="1"/>
          </p:cNvSpPr>
          <p:nvPr>
            <p:ph idx="18"/>
          </p:nvPr>
        </p:nvSpPr>
        <p:spPr>
          <a:xfrm>
            <a:off x="401450" y="3763628"/>
            <a:ext cx="3649695" cy="1983429"/>
          </a:xfrm>
          <a:solidFill>
            <a:schemeClr val="accent3"/>
          </a:solidFill>
        </p:spPr>
        <p:txBody>
          <a:bodyPr lIns="228600" tIns="1005840" rIns="228600"/>
          <a:lstStyle>
            <a:lvl1pPr marL="0" indent="0" algn="ctr">
              <a:buNone/>
              <a:defRPr>
                <a:solidFill>
                  <a:schemeClr val="bg1"/>
                </a:solidFill>
              </a:defRPr>
            </a:lvl1pPr>
          </a:lstStyle>
          <a:p>
            <a:pPr lvl="0"/>
            <a:r>
              <a:rPr lang="en-US"/>
              <a:t>Click to edit Master text styles</a:t>
            </a:r>
          </a:p>
        </p:txBody>
      </p:sp>
      <p:sp>
        <p:nvSpPr>
          <p:cNvPr id="28" name="Picture Placeholder 4">
            <a:extLst>
              <a:ext uri="{FF2B5EF4-FFF2-40B4-BE49-F238E27FC236}">
                <a16:creationId xmlns:a16="http://schemas.microsoft.com/office/drawing/2014/main" id="{3845FBE7-DB4B-7742-9CAB-55CC994B1391}"/>
              </a:ext>
            </a:extLst>
          </p:cNvPr>
          <p:cNvSpPr>
            <a:spLocks noGrp="1"/>
          </p:cNvSpPr>
          <p:nvPr>
            <p:ph type="pic" sz="quarter" idx="19"/>
          </p:nvPr>
        </p:nvSpPr>
        <p:spPr>
          <a:xfrm>
            <a:off x="401640" y="3856218"/>
            <a:ext cx="3649493" cy="866254"/>
          </a:xfrm>
        </p:spPr>
        <p:txBody>
          <a:bodyPr/>
          <a:lstStyle>
            <a:lvl1pPr marL="0" indent="0">
              <a:buNone/>
              <a:defRPr/>
            </a:lvl1pPr>
          </a:lstStyle>
          <a:p>
            <a:r>
              <a:rPr lang="en-US"/>
              <a:t>Click icon to add picture</a:t>
            </a:r>
          </a:p>
        </p:txBody>
      </p:sp>
      <p:sp>
        <p:nvSpPr>
          <p:cNvPr id="29" name="Content Placeholder 2">
            <a:extLst>
              <a:ext uri="{FF2B5EF4-FFF2-40B4-BE49-F238E27FC236}">
                <a16:creationId xmlns:a16="http://schemas.microsoft.com/office/drawing/2014/main" id="{5768AE83-B91F-FA47-84E2-B9E3D1C4118D}"/>
              </a:ext>
            </a:extLst>
          </p:cNvPr>
          <p:cNvSpPr>
            <a:spLocks noGrp="1"/>
          </p:cNvSpPr>
          <p:nvPr>
            <p:ph idx="20"/>
          </p:nvPr>
        </p:nvSpPr>
        <p:spPr>
          <a:xfrm>
            <a:off x="4252573" y="3763628"/>
            <a:ext cx="3649695" cy="1983429"/>
          </a:xfrm>
          <a:solidFill>
            <a:schemeClr val="accent1"/>
          </a:solidFill>
        </p:spPr>
        <p:txBody>
          <a:bodyPr lIns="228600" tIns="1005840" rIns="228600"/>
          <a:lstStyle>
            <a:lvl1pPr marL="0" indent="0" algn="ctr">
              <a:buNone/>
              <a:defRPr>
                <a:solidFill>
                  <a:schemeClr val="bg1"/>
                </a:solidFill>
              </a:defRPr>
            </a:lvl1pPr>
          </a:lstStyle>
          <a:p>
            <a:pPr lvl="0"/>
            <a:r>
              <a:rPr lang="en-US"/>
              <a:t>Click to edit Master text styles</a:t>
            </a:r>
          </a:p>
        </p:txBody>
      </p:sp>
      <p:sp>
        <p:nvSpPr>
          <p:cNvPr id="30" name="Picture Placeholder 4">
            <a:extLst>
              <a:ext uri="{FF2B5EF4-FFF2-40B4-BE49-F238E27FC236}">
                <a16:creationId xmlns:a16="http://schemas.microsoft.com/office/drawing/2014/main" id="{8C28903F-337C-9843-BD4D-36307E639BF4}"/>
              </a:ext>
            </a:extLst>
          </p:cNvPr>
          <p:cNvSpPr>
            <a:spLocks noGrp="1"/>
          </p:cNvSpPr>
          <p:nvPr>
            <p:ph type="pic" sz="quarter" idx="21"/>
          </p:nvPr>
        </p:nvSpPr>
        <p:spPr>
          <a:xfrm>
            <a:off x="4252760" y="3856218"/>
            <a:ext cx="3649493" cy="866254"/>
          </a:xfrm>
        </p:spPr>
        <p:txBody>
          <a:bodyPr/>
          <a:lstStyle>
            <a:lvl1pPr marL="0" indent="0">
              <a:buNone/>
              <a:defRPr/>
            </a:lvl1pPr>
          </a:lstStyle>
          <a:p>
            <a:r>
              <a:rPr lang="en-US"/>
              <a:t>Click icon to add picture</a:t>
            </a:r>
          </a:p>
        </p:txBody>
      </p:sp>
      <p:sp>
        <p:nvSpPr>
          <p:cNvPr id="31" name="Content Placeholder 2">
            <a:extLst>
              <a:ext uri="{FF2B5EF4-FFF2-40B4-BE49-F238E27FC236}">
                <a16:creationId xmlns:a16="http://schemas.microsoft.com/office/drawing/2014/main" id="{19B2E0AC-5BF2-B247-812E-59BFDA6F9651}"/>
              </a:ext>
            </a:extLst>
          </p:cNvPr>
          <p:cNvSpPr>
            <a:spLocks noGrp="1"/>
          </p:cNvSpPr>
          <p:nvPr>
            <p:ph idx="22"/>
          </p:nvPr>
        </p:nvSpPr>
        <p:spPr>
          <a:xfrm>
            <a:off x="8103695" y="3763628"/>
            <a:ext cx="3649695" cy="1983429"/>
          </a:xfrm>
          <a:solidFill>
            <a:schemeClr val="accent6"/>
          </a:solidFill>
        </p:spPr>
        <p:txBody>
          <a:bodyPr lIns="228600" tIns="1005840" rIns="228600"/>
          <a:lstStyle>
            <a:lvl1pPr marL="0" indent="0" algn="ctr">
              <a:buNone/>
              <a:defRPr/>
            </a:lvl1pPr>
          </a:lstStyle>
          <a:p>
            <a:pPr lvl="0"/>
            <a:r>
              <a:rPr lang="en-US"/>
              <a:t>Click to edit Master text styles</a:t>
            </a:r>
          </a:p>
        </p:txBody>
      </p:sp>
      <p:sp>
        <p:nvSpPr>
          <p:cNvPr id="32" name="Picture Placeholder 4">
            <a:extLst>
              <a:ext uri="{FF2B5EF4-FFF2-40B4-BE49-F238E27FC236}">
                <a16:creationId xmlns:a16="http://schemas.microsoft.com/office/drawing/2014/main" id="{D62129C6-A867-1047-B875-E625916D7482}"/>
              </a:ext>
            </a:extLst>
          </p:cNvPr>
          <p:cNvSpPr>
            <a:spLocks noGrp="1"/>
          </p:cNvSpPr>
          <p:nvPr>
            <p:ph type="pic" sz="quarter" idx="23"/>
          </p:nvPr>
        </p:nvSpPr>
        <p:spPr>
          <a:xfrm>
            <a:off x="8103884" y="3856218"/>
            <a:ext cx="3649493" cy="866254"/>
          </a:xfrm>
        </p:spPr>
        <p:txBody>
          <a:bodyPr/>
          <a:lstStyle>
            <a:lvl1pPr marL="0" indent="0">
              <a:buNone/>
              <a:defRPr/>
            </a:lvl1pPr>
          </a:lstStyle>
          <a:p>
            <a:r>
              <a:rPr lang="en-US"/>
              <a:t>Click icon to add picture</a:t>
            </a:r>
          </a:p>
        </p:txBody>
      </p:sp>
    </p:spTree>
    <p:extLst>
      <p:ext uri="{BB962C8B-B14F-4D97-AF65-F5344CB8AC3E}">
        <p14:creationId xmlns:p14="http://schemas.microsoft.com/office/powerpoint/2010/main" val="440996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109FD-6428-A74C-8BE5-90D70DBBFAD4}"/>
              </a:ext>
            </a:extLst>
          </p:cNvPr>
          <p:cNvSpPr>
            <a:spLocks noGrp="1"/>
          </p:cNvSpPr>
          <p:nvPr>
            <p:ph type="title"/>
          </p:nvPr>
        </p:nvSpPr>
        <p:spPr>
          <a:xfrm>
            <a:off x="401450" y="880958"/>
            <a:ext cx="11270090" cy="2260742"/>
          </a:xfrm>
        </p:spPr>
        <p:txBody>
          <a:bodyPr anchor="b"/>
          <a:lstStyle>
            <a:lvl1pPr>
              <a:defRPr sz="4500" b="1">
                <a:solidFill>
                  <a:schemeClr val="tx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F4EA0E6B-2599-C742-A2A2-B2E71AE969E3}"/>
              </a:ext>
            </a:extLst>
          </p:cNvPr>
          <p:cNvSpPr>
            <a:spLocks noGrp="1"/>
          </p:cNvSpPr>
          <p:nvPr>
            <p:ph type="body" idx="1"/>
          </p:nvPr>
        </p:nvSpPr>
        <p:spPr>
          <a:xfrm>
            <a:off x="401450" y="3293607"/>
            <a:ext cx="11270090" cy="1092820"/>
          </a:xfrm>
        </p:spPr>
        <p:txBody>
          <a:bodyPr lIns="0" tIns="0" rIns="0" bIns="0">
            <a:normAutofit/>
          </a:bodyPr>
          <a:lstStyle>
            <a:lvl1pPr marL="0" indent="0">
              <a:buNone/>
              <a:defRPr sz="2400" i="1">
                <a:solidFill>
                  <a:schemeClr val="tx1"/>
                </a:solidFill>
              </a:defRPr>
            </a:lvl1pPr>
            <a:lvl2pPr marL="342884" indent="0">
              <a:buNone/>
              <a:defRPr sz="1500">
                <a:solidFill>
                  <a:schemeClr val="tx1">
                    <a:tint val="75000"/>
                  </a:schemeClr>
                </a:solidFill>
              </a:defRPr>
            </a:lvl2pPr>
            <a:lvl3pPr marL="685766" indent="0">
              <a:buNone/>
              <a:defRPr sz="1350">
                <a:solidFill>
                  <a:schemeClr val="tx1">
                    <a:tint val="75000"/>
                  </a:schemeClr>
                </a:solidFill>
              </a:defRPr>
            </a:lvl3pPr>
            <a:lvl4pPr marL="1028649" indent="0">
              <a:buNone/>
              <a:defRPr sz="1200">
                <a:solidFill>
                  <a:schemeClr val="tx1">
                    <a:tint val="75000"/>
                  </a:schemeClr>
                </a:solidFill>
              </a:defRPr>
            </a:lvl4pPr>
            <a:lvl5pPr marL="1371532" indent="0">
              <a:buNone/>
              <a:defRPr sz="1200">
                <a:solidFill>
                  <a:schemeClr val="tx1">
                    <a:tint val="75000"/>
                  </a:schemeClr>
                </a:solidFill>
              </a:defRPr>
            </a:lvl5pPr>
            <a:lvl6pPr marL="1714415" indent="0">
              <a:buNone/>
              <a:defRPr sz="1200">
                <a:solidFill>
                  <a:schemeClr val="tx1">
                    <a:tint val="75000"/>
                  </a:schemeClr>
                </a:solidFill>
              </a:defRPr>
            </a:lvl6pPr>
            <a:lvl7pPr marL="2057297" indent="0">
              <a:buNone/>
              <a:defRPr sz="1200">
                <a:solidFill>
                  <a:schemeClr val="tx1">
                    <a:tint val="75000"/>
                  </a:schemeClr>
                </a:solidFill>
              </a:defRPr>
            </a:lvl7pPr>
            <a:lvl8pPr marL="2400180" indent="0">
              <a:buNone/>
              <a:defRPr sz="1200">
                <a:solidFill>
                  <a:schemeClr val="tx1">
                    <a:tint val="75000"/>
                  </a:schemeClr>
                </a:solidFill>
              </a:defRPr>
            </a:lvl8pPr>
            <a:lvl9pPr marL="2743064" indent="0">
              <a:buNone/>
              <a:defRPr sz="1200">
                <a:solidFill>
                  <a:schemeClr val="tx1">
                    <a:tint val="75000"/>
                  </a:schemeClr>
                </a:solidFill>
              </a:defRPr>
            </a:lvl9pPr>
          </a:lstStyle>
          <a:p>
            <a:pPr lvl="0"/>
            <a:r>
              <a:rPr lang="en-US"/>
              <a:t>Click to edit Master text styles</a:t>
            </a:r>
          </a:p>
        </p:txBody>
      </p:sp>
      <p:sp>
        <p:nvSpPr>
          <p:cNvPr id="7" name="Slide Number Placeholder 6">
            <a:extLst>
              <a:ext uri="{FF2B5EF4-FFF2-40B4-BE49-F238E27FC236}">
                <a16:creationId xmlns:a16="http://schemas.microsoft.com/office/drawing/2014/main" id="{B647841D-C20F-7F4A-A9F5-D3921C819EA7}"/>
              </a:ext>
            </a:extLst>
          </p:cNvPr>
          <p:cNvSpPr>
            <a:spLocks noGrp="1"/>
          </p:cNvSpPr>
          <p:nvPr>
            <p:ph type="sldNum" sz="quarter" idx="10"/>
          </p:nvPr>
        </p:nvSpPr>
        <p:spPr/>
        <p:txBody>
          <a:bodyPr/>
          <a:lstStyle/>
          <a:p>
            <a:fld id="{BAE26A2A-DE5F-EA41-900F-AB5C4F1D9848}" type="slidenum">
              <a:rPr lang="en-US" smtClean="0"/>
              <a:pPr/>
              <a:t>‹#›</a:t>
            </a:fld>
            <a:endParaRPr lang="en-US"/>
          </a:p>
        </p:txBody>
      </p:sp>
    </p:spTree>
    <p:extLst>
      <p:ext uri="{BB962C8B-B14F-4D97-AF65-F5344CB8AC3E}">
        <p14:creationId xmlns:p14="http://schemas.microsoft.com/office/powerpoint/2010/main" val="193246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7EBFA8B-9121-7449-A4EB-206378AAAEF1}"/>
              </a:ext>
            </a:extLst>
          </p:cNvPr>
          <p:cNvSpPr>
            <a:spLocks noGrp="1"/>
          </p:cNvSpPr>
          <p:nvPr>
            <p:ph sz="quarter" idx="14"/>
          </p:nvPr>
        </p:nvSpPr>
        <p:spPr>
          <a:xfrm>
            <a:off x="646771" y="1826341"/>
            <a:ext cx="5181600" cy="228600"/>
          </a:xfrm>
          <a:solidFill>
            <a:schemeClr val="accent2"/>
          </a:solidFill>
        </p:spPr>
        <p:txBody>
          <a:bodyPr/>
          <a:lstStyle>
            <a:lvl1pPr>
              <a:defRPr>
                <a:noFill/>
              </a:defRPr>
            </a:lvl1pPr>
            <a:lvl2pPr>
              <a:defRPr>
                <a:noFill/>
              </a:defRPr>
            </a:lvl2pPr>
            <a:lvl3pPr>
              <a:defRPr>
                <a:noFill/>
              </a:defRPr>
            </a:lvl3pPr>
            <a:lvl4pPr>
              <a:defRPr>
                <a:noFill/>
              </a:defRPr>
            </a:lvl4pPr>
            <a:lvl5pPr>
              <a:defRPr>
                <a:no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4">
            <a:extLst>
              <a:ext uri="{FF2B5EF4-FFF2-40B4-BE49-F238E27FC236}">
                <a16:creationId xmlns:a16="http://schemas.microsoft.com/office/drawing/2014/main" id="{407A52B1-75F0-BA4C-9C19-8861B4794028}"/>
              </a:ext>
            </a:extLst>
          </p:cNvPr>
          <p:cNvSpPr>
            <a:spLocks noGrp="1"/>
          </p:cNvSpPr>
          <p:nvPr>
            <p:ph sz="quarter" idx="15"/>
          </p:nvPr>
        </p:nvSpPr>
        <p:spPr>
          <a:xfrm>
            <a:off x="6255833" y="1826341"/>
            <a:ext cx="5181600" cy="228600"/>
          </a:xfrm>
          <a:solidFill>
            <a:schemeClr val="accent3"/>
          </a:solidFill>
        </p:spPr>
        <p:txBody>
          <a:bodyPr/>
          <a:lstStyle>
            <a:lvl1pPr>
              <a:defRPr>
                <a:noFill/>
              </a:defRPr>
            </a:lvl1pPr>
            <a:lvl2pPr>
              <a:defRPr>
                <a:noFill/>
              </a:defRPr>
            </a:lvl2pPr>
            <a:lvl3pPr>
              <a:defRPr>
                <a:noFill/>
              </a:defRPr>
            </a:lvl3pPr>
            <a:lvl4pPr>
              <a:defRPr>
                <a:noFill/>
              </a:defRPr>
            </a:lvl4pPr>
            <a:lvl5pPr>
              <a:defRPr>
                <a:no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a:extLst>
              <a:ext uri="{FF2B5EF4-FFF2-40B4-BE49-F238E27FC236}">
                <a16:creationId xmlns:a16="http://schemas.microsoft.com/office/drawing/2014/main" id="{9855A100-3887-6743-9B36-18479C193238}"/>
              </a:ext>
            </a:extLst>
          </p:cNvPr>
          <p:cNvSpPr>
            <a:spLocks noGrp="1"/>
          </p:cNvSpPr>
          <p:nvPr>
            <p:ph sz="half" idx="13"/>
          </p:nvPr>
        </p:nvSpPr>
        <p:spPr>
          <a:xfrm>
            <a:off x="6255833" y="1833118"/>
            <a:ext cx="5181600" cy="4054727"/>
          </a:xfrm>
          <a:ln>
            <a:solidFill>
              <a:schemeClr val="accent1">
                <a:shade val="50000"/>
              </a:schemeClr>
            </a:solidFill>
          </a:ln>
        </p:spPr>
        <p:txBody>
          <a:bodyPr tIns="457200"/>
          <a:lstStyle>
            <a:lvl1pPr>
              <a:defRPr sz="1950"/>
            </a:lvl1pPr>
            <a:lvl2pPr>
              <a:defRPr sz="1800"/>
            </a:lvl2pPr>
            <a:lvl3pPr>
              <a:defRPr sz="1500"/>
            </a:lvl3pPr>
            <a:lvl4pPr>
              <a:defRPr sz="135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4790754A-2B32-E548-950D-3D41625478B2}"/>
              </a:ext>
            </a:extLst>
          </p:cNvPr>
          <p:cNvSpPr>
            <a:spLocks noGrp="1"/>
          </p:cNvSpPr>
          <p:nvPr>
            <p:ph type="title"/>
          </p:nvPr>
        </p:nvSpPr>
        <p:spPr>
          <a:xfrm>
            <a:off x="401447" y="525111"/>
            <a:ext cx="11262732" cy="1165587"/>
          </a:xfrm>
        </p:spPr>
        <p:txBody>
          <a:bodyPr anchor="t" anchorCtr="0"/>
          <a:lstStyle/>
          <a:p>
            <a:r>
              <a:rPr lang="en-US"/>
              <a:t>Click to edit Master title style</a:t>
            </a:r>
          </a:p>
        </p:txBody>
      </p:sp>
      <p:sp>
        <p:nvSpPr>
          <p:cNvPr id="3" name="Content Placeholder 2">
            <a:extLst>
              <a:ext uri="{FF2B5EF4-FFF2-40B4-BE49-F238E27FC236}">
                <a16:creationId xmlns:a16="http://schemas.microsoft.com/office/drawing/2014/main" id="{52AA08B5-566F-B349-BFA2-05121F4921D0}"/>
              </a:ext>
            </a:extLst>
          </p:cNvPr>
          <p:cNvSpPr>
            <a:spLocks noGrp="1"/>
          </p:cNvSpPr>
          <p:nvPr>
            <p:ph sz="half" idx="1"/>
          </p:nvPr>
        </p:nvSpPr>
        <p:spPr>
          <a:xfrm>
            <a:off x="646771" y="1833118"/>
            <a:ext cx="5181600" cy="4054727"/>
          </a:xfrm>
          <a:ln>
            <a:solidFill>
              <a:schemeClr val="accent1">
                <a:shade val="50000"/>
              </a:schemeClr>
            </a:solidFill>
          </a:ln>
        </p:spPr>
        <p:txBody>
          <a:bodyPr lIns="228600" tIns="457200" rIns="228600"/>
          <a:lstStyle>
            <a:lvl1pPr>
              <a:defRPr sz="1950"/>
            </a:lvl1pPr>
            <a:lvl2pPr>
              <a:defRPr sz="1800"/>
            </a:lvl2pPr>
            <a:lvl3pPr>
              <a:defRPr sz="1500"/>
            </a:lvl3pPr>
            <a:lvl4pPr>
              <a:defRPr sz="135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83D092AB-8F98-5F47-9407-0AC5D9732FDE}"/>
              </a:ext>
            </a:extLst>
          </p:cNvPr>
          <p:cNvSpPr>
            <a:spLocks noGrp="1"/>
          </p:cNvSpPr>
          <p:nvPr>
            <p:ph type="sldNum" sz="quarter" idx="12"/>
          </p:nvPr>
        </p:nvSpPr>
        <p:spPr/>
        <p:txBody>
          <a:bodyPr/>
          <a:lstStyle/>
          <a:p>
            <a:fld id="{BAE26A2A-DE5F-EA41-900F-AB5C4F1D9848}" type="slidenum">
              <a:rPr lang="en-US" smtClean="0"/>
              <a:t>‹#›</a:t>
            </a:fld>
            <a:endParaRPr lang="en-US"/>
          </a:p>
        </p:txBody>
      </p:sp>
    </p:spTree>
    <p:extLst>
      <p:ext uri="{BB962C8B-B14F-4D97-AF65-F5344CB8AC3E}">
        <p14:creationId xmlns:p14="http://schemas.microsoft.com/office/powerpoint/2010/main" val="790001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7EBFA8B-9121-7449-A4EB-206378AAAEF1}"/>
              </a:ext>
            </a:extLst>
          </p:cNvPr>
          <p:cNvSpPr>
            <a:spLocks noGrp="1"/>
          </p:cNvSpPr>
          <p:nvPr>
            <p:ph sz="quarter" idx="14"/>
          </p:nvPr>
        </p:nvSpPr>
        <p:spPr>
          <a:xfrm>
            <a:off x="401441" y="1826341"/>
            <a:ext cx="3517264" cy="228600"/>
          </a:xfrm>
          <a:solidFill>
            <a:schemeClr val="accent2"/>
          </a:solidFill>
        </p:spPr>
        <p:txBody>
          <a:bodyPr/>
          <a:lstStyle>
            <a:lvl1pPr>
              <a:defRPr>
                <a:noFill/>
              </a:defRPr>
            </a:lvl1pPr>
            <a:lvl2pPr>
              <a:defRPr>
                <a:noFill/>
              </a:defRPr>
            </a:lvl2pPr>
            <a:lvl3pPr>
              <a:defRPr>
                <a:noFill/>
              </a:defRPr>
            </a:lvl3pPr>
            <a:lvl4pPr>
              <a:defRPr>
                <a:noFill/>
              </a:defRPr>
            </a:lvl4pPr>
            <a:lvl5pPr>
              <a:defRPr>
                <a:no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4">
            <a:extLst>
              <a:ext uri="{FF2B5EF4-FFF2-40B4-BE49-F238E27FC236}">
                <a16:creationId xmlns:a16="http://schemas.microsoft.com/office/drawing/2014/main" id="{407A52B1-75F0-BA4C-9C19-8861B4794028}"/>
              </a:ext>
            </a:extLst>
          </p:cNvPr>
          <p:cNvSpPr>
            <a:spLocks noGrp="1"/>
          </p:cNvSpPr>
          <p:nvPr>
            <p:ph sz="quarter" idx="15"/>
          </p:nvPr>
        </p:nvSpPr>
        <p:spPr>
          <a:xfrm>
            <a:off x="4275996" y="1833118"/>
            <a:ext cx="3511296" cy="228600"/>
          </a:xfrm>
          <a:solidFill>
            <a:schemeClr val="accent3"/>
          </a:solidFill>
        </p:spPr>
        <p:txBody>
          <a:bodyPr/>
          <a:lstStyle>
            <a:lvl1pPr>
              <a:defRPr>
                <a:noFill/>
              </a:defRPr>
            </a:lvl1pPr>
            <a:lvl2pPr>
              <a:defRPr>
                <a:noFill/>
              </a:defRPr>
            </a:lvl2pPr>
            <a:lvl3pPr>
              <a:defRPr>
                <a:noFill/>
              </a:defRPr>
            </a:lvl3pPr>
            <a:lvl4pPr>
              <a:defRPr>
                <a:noFill/>
              </a:defRPr>
            </a:lvl4pPr>
            <a:lvl5pPr>
              <a:defRPr>
                <a:no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a:extLst>
              <a:ext uri="{FF2B5EF4-FFF2-40B4-BE49-F238E27FC236}">
                <a16:creationId xmlns:a16="http://schemas.microsoft.com/office/drawing/2014/main" id="{9855A100-3887-6743-9B36-18479C193238}"/>
              </a:ext>
            </a:extLst>
          </p:cNvPr>
          <p:cNvSpPr>
            <a:spLocks noGrp="1"/>
          </p:cNvSpPr>
          <p:nvPr>
            <p:ph sz="half" idx="13"/>
          </p:nvPr>
        </p:nvSpPr>
        <p:spPr>
          <a:xfrm>
            <a:off x="4275997" y="1833118"/>
            <a:ext cx="3511296" cy="4054727"/>
          </a:xfrm>
          <a:ln>
            <a:solidFill>
              <a:schemeClr val="accent1">
                <a:shade val="50000"/>
              </a:schemeClr>
            </a:solidFill>
          </a:ln>
        </p:spPr>
        <p:txBody>
          <a:bodyPr tIns="457200"/>
          <a:lstStyle>
            <a:lvl1pPr>
              <a:defRPr sz="1950"/>
            </a:lvl1pPr>
            <a:lvl2pPr>
              <a:defRPr sz="1800"/>
            </a:lvl2pPr>
            <a:lvl3pPr>
              <a:defRPr sz="1500"/>
            </a:lvl3pPr>
            <a:lvl4pPr>
              <a:defRPr sz="135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4790754A-2B32-E548-950D-3D41625478B2}"/>
              </a:ext>
            </a:extLst>
          </p:cNvPr>
          <p:cNvSpPr>
            <a:spLocks noGrp="1"/>
          </p:cNvSpPr>
          <p:nvPr>
            <p:ph type="title"/>
          </p:nvPr>
        </p:nvSpPr>
        <p:spPr>
          <a:xfrm>
            <a:off x="401447" y="525111"/>
            <a:ext cx="11262732" cy="1165587"/>
          </a:xfrm>
        </p:spPr>
        <p:txBody>
          <a:bodyPr anchor="t" anchorCtr="0"/>
          <a:lstStyle/>
          <a:p>
            <a:r>
              <a:rPr lang="en-US"/>
              <a:t>Click to edit Master title style</a:t>
            </a:r>
          </a:p>
        </p:txBody>
      </p:sp>
      <p:sp>
        <p:nvSpPr>
          <p:cNvPr id="3" name="Content Placeholder 2">
            <a:extLst>
              <a:ext uri="{FF2B5EF4-FFF2-40B4-BE49-F238E27FC236}">
                <a16:creationId xmlns:a16="http://schemas.microsoft.com/office/drawing/2014/main" id="{52AA08B5-566F-B349-BFA2-05121F4921D0}"/>
              </a:ext>
            </a:extLst>
          </p:cNvPr>
          <p:cNvSpPr>
            <a:spLocks noGrp="1"/>
          </p:cNvSpPr>
          <p:nvPr>
            <p:ph sz="half" idx="1"/>
          </p:nvPr>
        </p:nvSpPr>
        <p:spPr>
          <a:xfrm>
            <a:off x="401443" y="1826344"/>
            <a:ext cx="3517263" cy="4054727"/>
          </a:xfrm>
          <a:ln>
            <a:solidFill>
              <a:schemeClr val="accent1">
                <a:shade val="50000"/>
              </a:schemeClr>
            </a:solidFill>
          </a:ln>
        </p:spPr>
        <p:txBody>
          <a:bodyPr lIns="228600" tIns="457200" rIns="228600"/>
          <a:lstStyle>
            <a:lvl1pPr>
              <a:defRPr sz="1950"/>
            </a:lvl1pPr>
            <a:lvl2pPr>
              <a:defRPr sz="1800"/>
            </a:lvl2pPr>
            <a:lvl3pPr>
              <a:defRPr sz="1500"/>
            </a:lvl3pPr>
            <a:lvl4pPr>
              <a:defRPr sz="135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83D092AB-8F98-5F47-9407-0AC5D9732FDE}"/>
              </a:ext>
            </a:extLst>
          </p:cNvPr>
          <p:cNvSpPr>
            <a:spLocks noGrp="1"/>
          </p:cNvSpPr>
          <p:nvPr>
            <p:ph type="sldNum" sz="quarter" idx="12"/>
          </p:nvPr>
        </p:nvSpPr>
        <p:spPr/>
        <p:txBody>
          <a:bodyPr/>
          <a:lstStyle/>
          <a:p>
            <a:fld id="{BAE26A2A-DE5F-EA41-900F-AB5C4F1D9848}" type="slidenum">
              <a:rPr lang="en-US" smtClean="0"/>
              <a:t>‹#›</a:t>
            </a:fld>
            <a:endParaRPr lang="en-US"/>
          </a:p>
        </p:txBody>
      </p:sp>
      <p:sp>
        <p:nvSpPr>
          <p:cNvPr id="8" name="Content Placeholder 4">
            <a:extLst>
              <a:ext uri="{FF2B5EF4-FFF2-40B4-BE49-F238E27FC236}">
                <a16:creationId xmlns:a16="http://schemas.microsoft.com/office/drawing/2014/main" id="{FF5CD06F-127B-554B-A173-766C0CD9DD20}"/>
              </a:ext>
            </a:extLst>
          </p:cNvPr>
          <p:cNvSpPr>
            <a:spLocks noGrp="1"/>
          </p:cNvSpPr>
          <p:nvPr>
            <p:ph sz="quarter" idx="16"/>
          </p:nvPr>
        </p:nvSpPr>
        <p:spPr>
          <a:xfrm>
            <a:off x="8148735" y="1833118"/>
            <a:ext cx="3515444" cy="228600"/>
          </a:xfrm>
          <a:solidFill>
            <a:schemeClr val="accent1"/>
          </a:solidFill>
        </p:spPr>
        <p:txBody>
          <a:bodyPr/>
          <a:lstStyle>
            <a:lvl1pPr>
              <a:defRPr>
                <a:noFill/>
              </a:defRPr>
            </a:lvl1pPr>
            <a:lvl2pPr>
              <a:defRPr>
                <a:noFill/>
              </a:defRPr>
            </a:lvl2pPr>
            <a:lvl3pPr>
              <a:defRPr>
                <a:noFill/>
              </a:defRPr>
            </a:lvl3pPr>
            <a:lvl4pPr>
              <a:defRPr>
                <a:noFill/>
              </a:defRPr>
            </a:lvl4pPr>
            <a:lvl5pPr>
              <a:defRPr>
                <a:no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2">
            <a:extLst>
              <a:ext uri="{FF2B5EF4-FFF2-40B4-BE49-F238E27FC236}">
                <a16:creationId xmlns:a16="http://schemas.microsoft.com/office/drawing/2014/main" id="{269F9AC2-CF2E-D648-AE72-707E239D6B6A}"/>
              </a:ext>
            </a:extLst>
          </p:cNvPr>
          <p:cNvSpPr>
            <a:spLocks noGrp="1"/>
          </p:cNvSpPr>
          <p:nvPr>
            <p:ph sz="half" idx="17"/>
          </p:nvPr>
        </p:nvSpPr>
        <p:spPr>
          <a:xfrm>
            <a:off x="8148735" y="1833118"/>
            <a:ext cx="3515444" cy="4054727"/>
          </a:xfrm>
          <a:ln>
            <a:solidFill>
              <a:schemeClr val="accent1">
                <a:shade val="50000"/>
              </a:schemeClr>
            </a:solidFill>
          </a:ln>
        </p:spPr>
        <p:txBody>
          <a:bodyPr tIns="457200"/>
          <a:lstStyle>
            <a:lvl1pPr>
              <a:defRPr sz="1950"/>
            </a:lvl1pPr>
            <a:lvl2pPr>
              <a:defRPr sz="1800"/>
            </a:lvl2pPr>
            <a:lvl3pPr>
              <a:defRPr sz="1500"/>
            </a:lvl3pPr>
            <a:lvl4pPr>
              <a:defRPr sz="135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12315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1009606-3FF4-AA4E-B54E-D3439CA7416A}"/>
              </a:ext>
            </a:extLst>
          </p:cNvPr>
          <p:cNvSpPr>
            <a:spLocks noGrp="1"/>
          </p:cNvSpPr>
          <p:nvPr>
            <p:ph type="title"/>
          </p:nvPr>
        </p:nvSpPr>
        <p:spPr>
          <a:xfrm>
            <a:off x="401444" y="525111"/>
            <a:ext cx="11351941" cy="1165587"/>
          </a:xfrm>
          <a:prstGeom prst="rect">
            <a:avLst/>
          </a:prstGeom>
        </p:spPr>
        <p:txBody>
          <a:bodyPr vert="horz" lIns="0" tIns="0" rIns="0" bIns="0" rtlCol="0" anchor="t"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5679D7D9-9E56-864E-97A0-4BB376C15485}"/>
              </a:ext>
            </a:extLst>
          </p:cNvPr>
          <p:cNvSpPr>
            <a:spLocks noGrp="1"/>
          </p:cNvSpPr>
          <p:nvPr>
            <p:ph type="body" idx="1"/>
          </p:nvPr>
        </p:nvSpPr>
        <p:spPr>
          <a:xfrm>
            <a:off x="401444" y="1825625"/>
            <a:ext cx="11351941" cy="4048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9B7333C7-F68D-3840-AF0B-49B5C94289F9}"/>
              </a:ext>
            </a:extLst>
          </p:cNvPr>
          <p:cNvSpPr>
            <a:spLocks noGrp="1"/>
          </p:cNvSpPr>
          <p:nvPr>
            <p:ph type="sldNum" sz="quarter" idx="4"/>
          </p:nvPr>
        </p:nvSpPr>
        <p:spPr>
          <a:xfrm>
            <a:off x="401443" y="6446837"/>
            <a:ext cx="2743200" cy="218070"/>
          </a:xfrm>
          <a:prstGeom prst="rect">
            <a:avLst/>
          </a:prstGeom>
        </p:spPr>
        <p:txBody>
          <a:bodyPr vert="horz" lIns="0" tIns="0" rIns="0" bIns="0" rtlCol="0" anchor="b" anchorCtr="0"/>
          <a:lstStyle>
            <a:lvl1pPr algn="l">
              <a:defRPr sz="900">
                <a:solidFill>
                  <a:schemeClr val="bg2">
                    <a:lumMod val="75000"/>
                  </a:schemeClr>
                </a:solidFill>
                <a:latin typeface="Arial" panose="020B0604020202020204" pitchFamily="34" charset="0"/>
                <a:cs typeface="Arial" panose="020B0604020202020204" pitchFamily="34" charset="0"/>
              </a:defRPr>
            </a:lvl1pPr>
          </a:lstStyle>
          <a:p>
            <a:fld id="{BAE26A2A-DE5F-EA41-900F-AB5C4F1D9848}" type="slidenum">
              <a:rPr lang="en-US" smtClean="0"/>
              <a:pPr/>
              <a:t>‹#›</a:t>
            </a:fld>
            <a:endParaRPr lang="en-US"/>
          </a:p>
        </p:txBody>
      </p:sp>
      <p:sp>
        <p:nvSpPr>
          <p:cNvPr id="7" name="Rectangle 6">
            <a:extLst>
              <a:ext uri="{FF2B5EF4-FFF2-40B4-BE49-F238E27FC236}">
                <a16:creationId xmlns:a16="http://schemas.microsoft.com/office/drawing/2014/main" id="{F24E4871-A936-9D44-87B5-A71D2410054C}"/>
              </a:ext>
            </a:extLst>
          </p:cNvPr>
          <p:cNvSpPr/>
          <p:nvPr/>
        </p:nvSpPr>
        <p:spPr>
          <a:xfrm>
            <a:off x="0" y="0"/>
            <a:ext cx="12192000" cy="2301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a:extLst>
              <a:ext uri="{FF2B5EF4-FFF2-40B4-BE49-F238E27FC236}">
                <a16:creationId xmlns:a16="http://schemas.microsoft.com/office/drawing/2014/main" id="{A5C15262-F13A-A545-9E19-10E73B12B587}"/>
              </a:ext>
            </a:extLst>
          </p:cNvPr>
          <p:cNvSpPr/>
          <p:nvPr userDrawn="1"/>
        </p:nvSpPr>
        <p:spPr>
          <a:xfrm>
            <a:off x="0" y="0"/>
            <a:ext cx="12192000" cy="230188"/>
          </a:xfrm>
          <a:prstGeom prst="rect">
            <a:avLst/>
          </a:prstGeom>
          <a:solidFill>
            <a:srgbClr val="014B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0" name="Picture 9">
            <a:extLst>
              <a:ext uri="{FF2B5EF4-FFF2-40B4-BE49-F238E27FC236}">
                <a16:creationId xmlns:a16="http://schemas.microsoft.com/office/drawing/2014/main" id="{00606BDE-C71B-C34D-99BE-05C9ADB1E5B6}"/>
              </a:ext>
            </a:extLst>
          </p:cNvPr>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10989325" y="6219640"/>
            <a:ext cx="776316" cy="448696"/>
          </a:xfrm>
          <a:prstGeom prst="rect">
            <a:avLst/>
          </a:prstGeom>
        </p:spPr>
      </p:pic>
      <p:pic>
        <p:nvPicPr>
          <p:cNvPr id="9" name="Picture 8">
            <a:extLst>
              <a:ext uri="{FF2B5EF4-FFF2-40B4-BE49-F238E27FC236}">
                <a16:creationId xmlns:a16="http://schemas.microsoft.com/office/drawing/2014/main" id="{C0FEB93A-81EC-9AFB-AA7B-8AB332EBFF5A}"/>
              </a:ext>
            </a:extLst>
          </p:cNvPr>
          <p:cNvPicPr>
            <a:picLocks noChangeAspect="1"/>
          </p:cNvPicPr>
          <p:nvPr userDrawn="1"/>
        </p:nvPicPr>
        <p:blipFill>
          <a:blip r:embed="rId19"/>
          <a:srcRect/>
          <a:stretch/>
        </p:blipFill>
        <p:spPr>
          <a:xfrm>
            <a:off x="9654357" y="6016352"/>
            <a:ext cx="1011462" cy="753051"/>
          </a:xfrm>
          <a:prstGeom prst="rect">
            <a:avLst/>
          </a:prstGeom>
        </p:spPr>
      </p:pic>
    </p:spTree>
    <p:extLst>
      <p:ext uri="{BB962C8B-B14F-4D97-AF65-F5344CB8AC3E}">
        <p14:creationId xmlns:p14="http://schemas.microsoft.com/office/powerpoint/2010/main" val="2240888428"/>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701" r:id="rId3"/>
    <p:sldLayoutId id="2147483685" r:id="rId4"/>
    <p:sldLayoutId id="2147483686" r:id="rId5"/>
    <p:sldLayoutId id="2147483687" r:id="rId6"/>
    <p:sldLayoutId id="2147483688" r:id="rId7"/>
    <p:sldLayoutId id="2147483689" r:id="rId8"/>
    <p:sldLayoutId id="2147483702" r:id="rId9"/>
    <p:sldLayoutId id="2147483699" r:id="rId10"/>
    <p:sldLayoutId id="2147483700" r:id="rId11"/>
    <p:sldLayoutId id="2147483690" r:id="rId12"/>
    <p:sldLayoutId id="2147483691" r:id="rId13"/>
    <p:sldLayoutId id="2147483693" r:id="rId14"/>
    <p:sldLayoutId id="2147483694" r:id="rId15"/>
    <p:sldLayoutId id="2147483695" r:id="rId16"/>
  </p:sldLayoutIdLst>
  <p:hf hdr="0" ftr="0" dt="0"/>
  <p:txStyles>
    <p:titleStyle>
      <a:lvl1pPr algn="l" defTabSz="685766"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p:titleStyle>
    <p:bodyStyle>
      <a:lvl1pPr marL="171442" indent="-171442" algn="l" defTabSz="685766" rtl="0" eaLnBrk="1" latinLnBrk="0" hangingPunct="1">
        <a:lnSpc>
          <a:spcPct val="90000"/>
        </a:lnSpc>
        <a:spcBef>
          <a:spcPts val="750"/>
        </a:spcBef>
        <a:buClr>
          <a:schemeClr val="bg2">
            <a:lumMod val="75000"/>
          </a:schemeClr>
        </a:buClr>
        <a:buSzPct val="110000"/>
        <a:buFont typeface="Arial" panose="020B0604020202020204" pitchFamily="34" charset="0"/>
        <a:buChar char="•"/>
        <a:defRPr sz="2250" kern="1200">
          <a:solidFill>
            <a:schemeClr val="tx1"/>
          </a:solidFill>
          <a:latin typeface="Arial" panose="020B0604020202020204" pitchFamily="34" charset="0"/>
          <a:ea typeface="+mn-ea"/>
          <a:cs typeface="Arial" panose="020B0604020202020204" pitchFamily="34" charset="0"/>
        </a:defRPr>
      </a:lvl1pPr>
      <a:lvl2pPr marL="514325" indent="-171442" algn="l" defTabSz="685766" rtl="0" eaLnBrk="1" latinLnBrk="0" hangingPunct="1">
        <a:lnSpc>
          <a:spcPct val="90000"/>
        </a:lnSpc>
        <a:spcBef>
          <a:spcPts val="375"/>
        </a:spcBef>
        <a:buClr>
          <a:schemeClr val="bg2">
            <a:lumMod val="75000"/>
          </a:schemeClr>
        </a:buClr>
        <a:buSzPct val="110000"/>
        <a:buFont typeface="Arial" panose="020B0604020202020204" pitchFamily="34" charset="0"/>
        <a:buChar char="•"/>
        <a:defRPr sz="1950" kern="1200">
          <a:solidFill>
            <a:schemeClr val="tx1"/>
          </a:solidFill>
          <a:latin typeface="Arial" panose="020B0604020202020204" pitchFamily="34" charset="0"/>
          <a:ea typeface="+mn-ea"/>
          <a:cs typeface="Arial" panose="020B0604020202020204" pitchFamily="34" charset="0"/>
        </a:defRPr>
      </a:lvl2pPr>
      <a:lvl3pPr marL="857207" indent="-171442" algn="l" defTabSz="685766" rtl="0" eaLnBrk="1" latinLnBrk="0" hangingPunct="1">
        <a:lnSpc>
          <a:spcPct val="90000"/>
        </a:lnSpc>
        <a:spcBef>
          <a:spcPts val="375"/>
        </a:spcBef>
        <a:buClr>
          <a:schemeClr val="bg2">
            <a:lumMod val="75000"/>
          </a:schemeClr>
        </a:buClr>
        <a:buSzPct val="110000"/>
        <a:buFont typeface="Arial" panose="020B0604020202020204" pitchFamily="34" charset="0"/>
        <a:buChar char="•"/>
        <a:defRPr sz="1650" kern="1200">
          <a:solidFill>
            <a:schemeClr val="tx1"/>
          </a:solidFill>
          <a:latin typeface="Arial" panose="020B0604020202020204" pitchFamily="34" charset="0"/>
          <a:ea typeface="+mn-ea"/>
          <a:cs typeface="Arial" panose="020B0604020202020204" pitchFamily="34" charset="0"/>
        </a:defRPr>
      </a:lvl3pPr>
      <a:lvl4pPr marL="1200090" indent="-171442" algn="l" defTabSz="685766" rtl="0" eaLnBrk="1" latinLnBrk="0" hangingPunct="1">
        <a:lnSpc>
          <a:spcPct val="90000"/>
        </a:lnSpc>
        <a:spcBef>
          <a:spcPts val="375"/>
        </a:spcBef>
        <a:buClr>
          <a:schemeClr val="bg2">
            <a:lumMod val="75000"/>
          </a:schemeClr>
        </a:buClr>
        <a:buSzPct val="110000"/>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4pPr>
      <a:lvl5pPr marL="1542974" indent="-171442" algn="l" defTabSz="685766" rtl="0" eaLnBrk="1" latinLnBrk="0" hangingPunct="1">
        <a:lnSpc>
          <a:spcPct val="90000"/>
        </a:lnSpc>
        <a:spcBef>
          <a:spcPts val="375"/>
        </a:spcBef>
        <a:buClr>
          <a:schemeClr val="bg2">
            <a:lumMod val="75000"/>
          </a:schemeClr>
        </a:buClr>
        <a:buSzPct val="110000"/>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856"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66" rtl="0" eaLnBrk="1" latinLnBrk="0" hangingPunct="1">
        <a:defRPr sz="1350" kern="1200">
          <a:solidFill>
            <a:schemeClr val="tx1"/>
          </a:solidFill>
          <a:latin typeface="+mn-lt"/>
          <a:ea typeface="+mn-ea"/>
          <a:cs typeface="+mn-cs"/>
        </a:defRPr>
      </a:lvl1pPr>
      <a:lvl2pPr marL="342884" algn="l" defTabSz="685766" rtl="0" eaLnBrk="1" latinLnBrk="0" hangingPunct="1">
        <a:defRPr sz="1350" kern="1200">
          <a:solidFill>
            <a:schemeClr val="tx1"/>
          </a:solidFill>
          <a:latin typeface="+mn-lt"/>
          <a:ea typeface="+mn-ea"/>
          <a:cs typeface="+mn-cs"/>
        </a:defRPr>
      </a:lvl2pPr>
      <a:lvl3pPr marL="685766" algn="l" defTabSz="685766" rtl="0" eaLnBrk="1" latinLnBrk="0" hangingPunct="1">
        <a:defRPr sz="1350" kern="1200">
          <a:solidFill>
            <a:schemeClr val="tx1"/>
          </a:solidFill>
          <a:latin typeface="+mn-lt"/>
          <a:ea typeface="+mn-ea"/>
          <a:cs typeface="+mn-cs"/>
        </a:defRPr>
      </a:lvl3pPr>
      <a:lvl4pPr marL="1028649" algn="l" defTabSz="685766" rtl="0" eaLnBrk="1" latinLnBrk="0" hangingPunct="1">
        <a:defRPr sz="1350" kern="1200">
          <a:solidFill>
            <a:schemeClr val="tx1"/>
          </a:solidFill>
          <a:latin typeface="+mn-lt"/>
          <a:ea typeface="+mn-ea"/>
          <a:cs typeface="+mn-cs"/>
        </a:defRPr>
      </a:lvl4pPr>
      <a:lvl5pPr marL="1371532" algn="l" defTabSz="685766" rtl="0" eaLnBrk="1" latinLnBrk="0" hangingPunct="1">
        <a:defRPr sz="1350" kern="1200">
          <a:solidFill>
            <a:schemeClr val="tx1"/>
          </a:solidFill>
          <a:latin typeface="+mn-lt"/>
          <a:ea typeface="+mn-ea"/>
          <a:cs typeface="+mn-cs"/>
        </a:defRPr>
      </a:lvl5pPr>
      <a:lvl6pPr marL="1714415" algn="l" defTabSz="685766" rtl="0" eaLnBrk="1" latinLnBrk="0" hangingPunct="1">
        <a:defRPr sz="1350" kern="1200">
          <a:solidFill>
            <a:schemeClr val="tx1"/>
          </a:solidFill>
          <a:latin typeface="+mn-lt"/>
          <a:ea typeface="+mn-ea"/>
          <a:cs typeface="+mn-cs"/>
        </a:defRPr>
      </a:lvl6pPr>
      <a:lvl7pPr marL="2057297" algn="l" defTabSz="685766" rtl="0" eaLnBrk="1" latinLnBrk="0" hangingPunct="1">
        <a:defRPr sz="1350" kern="1200">
          <a:solidFill>
            <a:schemeClr val="tx1"/>
          </a:solidFill>
          <a:latin typeface="+mn-lt"/>
          <a:ea typeface="+mn-ea"/>
          <a:cs typeface="+mn-cs"/>
        </a:defRPr>
      </a:lvl7pPr>
      <a:lvl8pPr marL="2400180" algn="l" defTabSz="685766" rtl="0" eaLnBrk="1" latinLnBrk="0" hangingPunct="1">
        <a:defRPr sz="1350" kern="1200">
          <a:solidFill>
            <a:schemeClr val="tx1"/>
          </a:solidFill>
          <a:latin typeface="+mn-lt"/>
          <a:ea typeface="+mn-ea"/>
          <a:cs typeface="+mn-cs"/>
        </a:defRPr>
      </a:lvl8pPr>
      <a:lvl9pPr marL="2743064" algn="l" defTabSz="685766"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hyperlink" Target="https://www.luminafoundation.org/wp-content/uploads/2024/05/State-of-Higher-Education-2024.pdf" TargetMode="External"/><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hyperlink" Target="https://nces.ed.gov/pubs2022/2022144.pdf" TargetMode="External"/><Relationship Id="rId5" Type="http://schemas.openxmlformats.org/officeDocument/2006/relationships/image" Target="../media/image17.jpeg"/><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www.luminafoundation.org/wp-content/uploads/2024/05/State-of-Higher-Education-2024.pdf" TargetMode="External"/></Relationships>
</file>

<file path=ppt/slides/_rels/slide16.xml.rels><?xml version="1.0" encoding="UTF-8" standalone="yes"?>
<Relationships xmlns="http://schemas.openxmlformats.org/package/2006/relationships"><Relationship Id="rId2" Type="http://schemas.openxmlformats.org/officeDocument/2006/relationships/hyperlink" Target="https://www.ged.com/wp-content/uploads/Update-On-Outcomes-and-College-Ready-Adoption.pdf"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hyperlink" Target="https://nces.ed.gov/ipeds/trendgenerator/app/answer/7/21" TargetMode="External"/><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svg"/></Relationships>
</file>

<file path=ppt/slides/_rels/slide18.xml.rels><?xml version="1.0" encoding="UTF-8" standalone="yes"?>
<Relationships xmlns="http://schemas.openxmlformats.org/package/2006/relationships"><Relationship Id="rId2" Type="http://schemas.openxmlformats.org/officeDocument/2006/relationships/hyperlink" Target="https://www.forbes.com/sites/michaeltnietzel/2018/10/22/remedial-education-escaping-higher-educations-hotel-california/?sh=777329d15f20" TargetMode="Externa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luminafoundation.org/files/resources/corequisite-remediation.pdf" TargetMode="External"/><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svg"/><Relationship Id="rId12" Type="http://schemas.openxmlformats.org/officeDocument/2006/relationships/image" Target="../media/image33.png"/><Relationship Id="rId2" Type="http://schemas.microsoft.com/office/2018/10/relationships/comments" Target="../comments/modernComment_133_97917D30.xml"/><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image" Target="../media/image32.svg"/><Relationship Id="rId5" Type="http://schemas.openxmlformats.org/officeDocument/2006/relationships/image" Target="../media/image26.sv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svg"/></Relationships>
</file>

<file path=ppt/slides/_rels/slide23.xml.rels><?xml version="1.0" encoding="UTF-8" standalone="yes"?>
<Relationships xmlns="http://schemas.openxmlformats.org/package/2006/relationships"><Relationship Id="rId8" Type="http://schemas.openxmlformats.org/officeDocument/2006/relationships/diagramColors" Target="../diagrams/colors1.xml"/><Relationship Id="rId3" Type="http://schemas.microsoft.com/office/2018/10/relationships/comments" Target="../comments/modernComment_1A0_6446C0D5.xml"/><Relationship Id="rId7" Type="http://schemas.openxmlformats.org/officeDocument/2006/relationships/diagramQuickStyle" Target="../diagrams/quickStyle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33.png"/><Relationship Id="rId9" Type="http://schemas.microsoft.com/office/2007/relationships/diagramDrawing" Target="../diagrams/drawing1.xml"/></Relationships>
</file>

<file path=ppt/slides/_rels/slide24.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34.png"/><Relationship Id="rId7" Type="http://schemas.openxmlformats.org/officeDocument/2006/relationships/image" Target="../media/image38.png"/><Relationship Id="rId2" Type="http://schemas.microsoft.com/office/2018/10/relationships/comments" Target="../comments/modernComment_1A6_C2D39CFC.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microsoft.com/office/2018/10/relationships/comments" Target="../comments/modernComment_1B1_C54B0F21.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43.svg"/><Relationship Id="rId9" Type="http://schemas.openxmlformats.org/officeDocument/2006/relationships/image" Target="../media/image23.png"/></Relationships>
</file>

<file path=ppt/slides/_rels/slide3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image" Target="../media/image33.png"/><Relationship Id="rId5" Type="http://schemas.openxmlformats.org/officeDocument/2006/relationships/hyperlink" Target="https://www.gao.gov/products/gao-17-574" TargetMode="External"/><Relationship Id="rId4" Type="http://schemas.openxmlformats.org/officeDocument/2006/relationships/hyperlink" Target="https://www.forbes.com/advisor/student-loans/average-student-loan-debt-statistics/"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microsoft.com/office/2018/10/relationships/comments" Target="../comments/modernComment_1B2_C98DD09E.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jpeg"/><Relationship Id="rId4" Type="http://schemas.openxmlformats.org/officeDocument/2006/relationships/hyperlink" Target="mailto:Victor.Fitzjarrald@ged.com"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51.pn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8" Type="http://schemas.openxmlformats.org/officeDocument/2006/relationships/hyperlink" Target="https://studentaid.gov/aid-estimator/" TargetMode="External"/><Relationship Id="rId3" Type="http://schemas.openxmlformats.org/officeDocument/2006/relationships/hyperlink" Target="https://researchmap.digitalpromise.org/topics/student-motivation/" TargetMode="External"/><Relationship Id="rId7" Type="http://schemas.openxmlformats.org/officeDocument/2006/relationships/hyperlink" Target="https://www.amazon.com/Hard-Things-Resilience-Surprising-Toughness/dp/006309861X" TargetMode="External"/><Relationship Id="rId2" Type="http://schemas.openxmlformats.org/officeDocument/2006/relationships/hyperlink" Target="https://characterlab.org/playbooks/" TargetMode="External"/><Relationship Id="rId1" Type="http://schemas.openxmlformats.org/officeDocument/2006/relationships/slideLayout" Target="../slideLayouts/slideLayout2.xml"/><Relationship Id="rId6" Type="http://schemas.openxmlformats.org/officeDocument/2006/relationships/hyperlink" Target="https://www.mynextmove.org/" TargetMode="External"/><Relationship Id="rId5" Type="http://schemas.openxmlformats.org/officeDocument/2006/relationships/hyperlink" Target="https://www.ted.com/talks/angela_lee_duckworth_grit_the_power_of_passion_and_perseverance?subtitle=en" TargetMode="External"/><Relationship Id="rId10" Type="http://schemas.openxmlformats.org/officeDocument/2006/relationships/hyperlink" Target="https://www.khanacademy.org/college-careers-more/college-admissions" TargetMode="External"/><Relationship Id="rId4" Type="http://schemas.openxmlformats.org/officeDocument/2006/relationships/hyperlink" Target="https://www.amazon.com/Grit-Passion-Perseverance-Angela-Duckworth/dp/1501111108" TargetMode="External"/><Relationship Id="rId9" Type="http://schemas.openxmlformats.org/officeDocument/2006/relationships/hyperlink" Target="https://www.khanacademy.org/college-careers-more/personal-finance/pf-paying-for-college" TargetMode="External"/></Relationships>
</file>

<file path=ppt/slides/_rels/slide39.xml.rels><?xml version="1.0" encoding="UTF-8" standalone="yes"?>
<Relationships xmlns="http://schemas.openxmlformats.org/package/2006/relationships"><Relationship Id="rId8" Type="http://schemas.openxmlformats.org/officeDocument/2006/relationships/hyperlink" Target="https://completecollegeamerica.s3.us-east-2.amazonaws.com/wp-content/uploads/2021/04/05142607/CCA_NoRoomForDoubt_CorequisiteSupport.pdf" TargetMode="External"/><Relationship Id="rId3" Type="http://schemas.openxmlformats.org/officeDocument/2006/relationships/hyperlink" Target="https://www.luminafoundation.org/wp-content/uploads/2024/05/State-of-Higher-Education-2024.pdf" TargetMode="External"/><Relationship Id="rId7" Type="http://schemas.openxmlformats.org/officeDocument/2006/relationships/hyperlink" Target="https://hechingerreport.org/proof-points-what-almost-150-studies-say-about-how-to-motivate-students/?utm_medium=Email&amp;utm_source=ExactTarget&amp;utm_campaign=MindShift%20Newsletter&amp;mc_key=00Qi000001YNkfMEAT" TargetMode="External"/><Relationship Id="rId2" Type="http://schemas.openxmlformats.org/officeDocument/2006/relationships/hyperlink" Target="https://education.ucdavis.edu/sites/main/files/ab_705_working_paper_apr2023.pdf" TargetMode="External"/><Relationship Id="rId1" Type="http://schemas.openxmlformats.org/officeDocument/2006/relationships/slideLayout" Target="../slideLayouts/slideLayout2.xml"/><Relationship Id="rId6" Type="http://schemas.openxmlformats.org/officeDocument/2006/relationships/hyperlink" Target="https://www.tandfonline.com/doi/abs/10.1080/03634523.2013.767917" TargetMode="External"/><Relationship Id="rId5" Type="http://schemas.openxmlformats.org/officeDocument/2006/relationships/hyperlink" Target="https://www.frontiersin.org/articles/10.3389/fpsyg.2017.00605/full" TargetMode="External"/><Relationship Id="rId4" Type="http://schemas.openxmlformats.org/officeDocument/2006/relationships/hyperlink" Target="https://journals.sagepub.com/doi/full/10.1177/2158244015573169" TargetMode="External"/><Relationship Id="rId9" Type="http://schemas.openxmlformats.org/officeDocument/2006/relationships/hyperlink" Target="https://completecollegeamerica.s3.us-east-2.amazonaws.com/wp-content/uploads/2017/05/05151307/4-Year-Myth.pdf" TargetMode="External"/></Relationships>
</file>

<file path=ppt/slides/_rels/slide4.xml.rels><?xml version="1.0" encoding="UTF-8" standalone="yes"?>
<Relationships xmlns="http://schemas.openxmlformats.org/package/2006/relationships"><Relationship Id="rId3" Type="http://schemas.microsoft.com/office/2018/10/relationships/comments" Target="../comments/modernComment_12B_44353DCE.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3" Type="http://schemas.openxmlformats.org/officeDocument/2006/relationships/image" Target="../media/image52.png"/><Relationship Id="rId2" Type="http://schemas.microsoft.com/office/2018/10/relationships/comments" Target="../comments/modernComment_128_F5CA1A32.xml"/><Relationship Id="rId1" Type="http://schemas.openxmlformats.org/officeDocument/2006/relationships/slideLayout" Target="../slideLayouts/slideLayout13.xml"/><Relationship Id="rId5" Type="http://schemas.openxmlformats.org/officeDocument/2006/relationships/image" Target="../media/image33.png"/><Relationship Id="rId4" Type="http://schemas.openxmlformats.org/officeDocument/2006/relationships/image" Target="../media/image53.png"/></Relationships>
</file>

<file path=ppt/slides/_rels/slide41.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18/10/relationships/comments" Target="../comments/modernComment_13B_9F1C6AA0.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microsoft.com/office/2018/10/relationships/comments" Target="../comments/modernComment_1A7_F59BBA1C.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DE0C0E29-0064-B0EC-394D-76A8949824C8}"/>
              </a:ext>
            </a:extLst>
          </p:cNvPr>
          <p:cNvSpPr>
            <a:spLocks noGrp="1"/>
          </p:cNvSpPr>
          <p:nvPr>
            <p:ph type="subTitle" idx="1"/>
          </p:nvPr>
        </p:nvSpPr>
        <p:spPr/>
        <p:txBody>
          <a:bodyPr/>
          <a:lstStyle/>
          <a:p>
            <a:r>
              <a:rPr lang="en-US">
                <a:latin typeface="Arial"/>
                <a:cs typeface="Arial"/>
              </a:rPr>
              <a:t>Victor Fitzjarrald, GED Testing Service</a:t>
            </a:r>
          </a:p>
          <a:p>
            <a:r>
              <a:rPr lang="en-US">
                <a:latin typeface="Arial"/>
                <a:cs typeface="Arial"/>
              </a:rPr>
              <a:t>August 2025</a:t>
            </a:r>
          </a:p>
        </p:txBody>
      </p:sp>
      <p:sp>
        <p:nvSpPr>
          <p:cNvPr id="3" name="Text Placeholder 2">
            <a:extLst>
              <a:ext uri="{FF2B5EF4-FFF2-40B4-BE49-F238E27FC236}">
                <a16:creationId xmlns:a16="http://schemas.microsoft.com/office/drawing/2014/main" id="{1151269D-3132-7FFF-FE79-F67064984D03}"/>
              </a:ext>
            </a:extLst>
          </p:cNvPr>
          <p:cNvSpPr>
            <a:spLocks noGrp="1"/>
          </p:cNvSpPr>
          <p:nvPr>
            <p:ph type="body" sz="quarter" idx="10"/>
          </p:nvPr>
        </p:nvSpPr>
        <p:spPr/>
        <p:txBody>
          <a:bodyPr/>
          <a:lstStyle/>
          <a:p>
            <a:r>
              <a:rPr lang="en-US"/>
              <a:t>Bridging GED</a:t>
            </a:r>
            <a:r>
              <a:rPr lang="en-US" baseline="30000"/>
              <a:t>®</a:t>
            </a:r>
            <a:r>
              <a:rPr lang="en-US"/>
              <a:t> Grads to College</a:t>
            </a:r>
          </a:p>
        </p:txBody>
      </p:sp>
      <p:sp>
        <p:nvSpPr>
          <p:cNvPr id="5" name="TextBox 3">
            <a:extLst>
              <a:ext uri="{FF2B5EF4-FFF2-40B4-BE49-F238E27FC236}">
                <a16:creationId xmlns:a16="http://schemas.microsoft.com/office/drawing/2014/main" id="{79871222-9E2E-4716-A8EF-3ABB90124BE6}"/>
              </a:ext>
            </a:extLst>
          </p:cNvPr>
          <p:cNvSpPr txBox="1"/>
          <p:nvPr/>
        </p:nvSpPr>
        <p:spPr>
          <a:xfrm>
            <a:off x="7548712" y="6189468"/>
            <a:ext cx="4565821" cy="58477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800" dirty="0">
                <a:latin typeface="Arial"/>
                <a:ea typeface="Calibri Light"/>
                <a:cs typeface="Calibri Light"/>
              </a:rPr>
              <a:t>GED</a:t>
            </a:r>
            <a:r>
              <a:rPr lang="en-US" sz="800" i="1" baseline="30000" dirty="0">
                <a:latin typeface="Arial"/>
                <a:ea typeface="Calibri Light"/>
                <a:cs typeface="Calibri Light"/>
              </a:rPr>
              <a:t>®</a:t>
            </a:r>
            <a:r>
              <a:rPr lang="en-US" sz="800" dirty="0">
                <a:latin typeface="Arial"/>
                <a:ea typeface="Calibri Light"/>
                <a:cs typeface="Calibri Light"/>
              </a:rPr>
              <a:t> and GED Testing Service</a:t>
            </a:r>
            <a:r>
              <a:rPr lang="en-US" sz="800" i="1" baseline="30000" dirty="0">
                <a:latin typeface="Arial"/>
                <a:ea typeface="Calibri Light"/>
                <a:cs typeface="Calibri Light"/>
              </a:rPr>
              <a:t>®</a:t>
            </a:r>
            <a:r>
              <a:rPr lang="en-US" sz="800" dirty="0">
                <a:latin typeface="Arial"/>
                <a:ea typeface="Calibri Light"/>
                <a:cs typeface="Calibri Light"/>
              </a:rPr>
              <a:t> are registered trademarks of the American Council on Education (“ACE”). They may not be used or reproduced without the express written permission of ACE or GED Testing Service LLC. The GED</a:t>
            </a:r>
            <a:r>
              <a:rPr lang="en-US" sz="800" i="1" baseline="30000" dirty="0">
                <a:latin typeface="Arial"/>
                <a:ea typeface="Calibri Light"/>
                <a:cs typeface="Calibri Light"/>
              </a:rPr>
              <a:t>®</a:t>
            </a:r>
            <a:r>
              <a:rPr lang="en-US" sz="800" dirty="0">
                <a:latin typeface="Arial"/>
                <a:ea typeface="Calibri Light"/>
                <a:cs typeface="Calibri Light"/>
              </a:rPr>
              <a:t> and GED Testing Service</a:t>
            </a:r>
            <a:r>
              <a:rPr lang="en-US" sz="800" i="1" baseline="30000" dirty="0">
                <a:latin typeface="Arial"/>
                <a:ea typeface="Calibri Light"/>
                <a:cs typeface="Calibri Light"/>
              </a:rPr>
              <a:t>®</a:t>
            </a:r>
            <a:r>
              <a:rPr lang="en-US" sz="800" dirty="0">
                <a:latin typeface="Arial"/>
                <a:ea typeface="Calibri Light"/>
                <a:cs typeface="Calibri Light"/>
              </a:rPr>
              <a:t> brands are administered by GED Testing Service LLC under license from ACE.</a:t>
            </a:r>
            <a:endParaRPr lang="en-US" sz="800" dirty="0">
              <a:latin typeface="Calibri"/>
              <a:ea typeface="Calibri"/>
              <a:cs typeface="Calibri Light"/>
            </a:endParaRPr>
          </a:p>
        </p:txBody>
      </p:sp>
    </p:spTree>
    <p:extLst>
      <p:ext uri="{BB962C8B-B14F-4D97-AF65-F5344CB8AC3E}">
        <p14:creationId xmlns:p14="http://schemas.microsoft.com/office/powerpoint/2010/main" val="2153378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3AAEBF-B4EA-4B01-3D62-B4B78FF14331}"/>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F57D22F-7160-25A3-B2F7-51E03EDC42B4}"/>
              </a:ext>
            </a:extLst>
          </p:cNvPr>
          <p:cNvSpPr>
            <a:spLocks noGrp="1"/>
          </p:cNvSpPr>
          <p:nvPr>
            <p:ph type="sldNum" sz="quarter" idx="10"/>
          </p:nvPr>
        </p:nvSpPr>
        <p:spPr/>
        <p:txBody>
          <a:bodyPr/>
          <a:lstStyle/>
          <a:p>
            <a:fld id="{BAE26A2A-DE5F-EA41-900F-AB5C4F1D9848}" type="slidenum">
              <a:rPr lang="en-US" smtClean="0"/>
              <a:pPr/>
              <a:t>10</a:t>
            </a:fld>
            <a:endParaRPr lang="en-US"/>
          </a:p>
        </p:txBody>
      </p:sp>
      <p:pic>
        <p:nvPicPr>
          <p:cNvPr id="4" name="Picture 3" descr="A graph of a bar graph&#10;&#10;AI-generated content may be incorrect.">
            <a:extLst>
              <a:ext uri="{FF2B5EF4-FFF2-40B4-BE49-F238E27FC236}">
                <a16:creationId xmlns:a16="http://schemas.microsoft.com/office/drawing/2014/main" id="{9FC5B409-CDDC-C7A9-C863-DF8D9A76C79D}"/>
              </a:ext>
            </a:extLst>
          </p:cNvPr>
          <p:cNvPicPr>
            <a:picLocks noChangeAspect="1"/>
          </p:cNvPicPr>
          <p:nvPr/>
        </p:nvPicPr>
        <p:blipFill>
          <a:blip r:embed="rId2"/>
          <a:stretch>
            <a:fillRect/>
          </a:stretch>
        </p:blipFill>
        <p:spPr>
          <a:xfrm>
            <a:off x="176496" y="810047"/>
            <a:ext cx="5936293" cy="5237906"/>
          </a:xfrm>
          <a:prstGeom prst="rect">
            <a:avLst/>
          </a:prstGeom>
        </p:spPr>
      </p:pic>
      <p:sp>
        <p:nvSpPr>
          <p:cNvPr id="7" name="Title 4">
            <a:extLst>
              <a:ext uri="{FF2B5EF4-FFF2-40B4-BE49-F238E27FC236}">
                <a16:creationId xmlns:a16="http://schemas.microsoft.com/office/drawing/2014/main" id="{7CDE1C1F-4211-ACE3-2DB7-9CEDBAC4D91C}"/>
              </a:ext>
            </a:extLst>
          </p:cNvPr>
          <p:cNvSpPr txBox="1">
            <a:spLocks/>
          </p:cNvSpPr>
          <p:nvPr/>
        </p:nvSpPr>
        <p:spPr>
          <a:xfrm>
            <a:off x="176497" y="225312"/>
            <a:ext cx="5902716" cy="1165587"/>
          </a:xfrm>
          <a:prstGeom prst="rect">
            <a:avLst/>
          </a:prstGeom>
        </p:spPr>
        <p:txBody>
          <a:bodyPr/>
          <a:lstStyle>
            <a:lvl1pPr algn="l" defTabSz="685766"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en-US"/>
              <a:t>Before…</a:t>
            </a:r>
          </a:p>
        </p:txBody>
      </p:sp>
      <p:grpSp>
        <p:nvGrpSpPr>
          <p:cNvPr id="10" name="Group 9">
            <a:extLst>
              <a:ext uri="{FF2B5EF4-FFF2-40B4-BE49-F238E27FC236}">
                <a16:creationId xmlns:a16="http://schemas.microsoft.com/office/drawing/2014/main" id="{A8571DF7-5809-D7B9-6A9E-C3C3B86EE16D}"/>
              </a:ext>
            </a:extLst>
          </p:cNvPr>
          <p:cNvGrpSpPr/>
          <p:nvPr/>
        </p:nvGrpSpPr>
        <p:grpSpPr>
          <a:xfrm>
            <a:off x="6079212" y="223371"/>
            <a:ext cx="5902716" cy="5826523"/>
            <a:chOff x="6079212" y="223371"/>
            <a:chExt cx="5902716" cy="5826523"/>
          </a:xfrm>
        </p:grpSpPr>
        <p:pic>
          <p:nvPicPr>
            <p:cNvPr id="6" name="Picture 5" descr="A graph of a number of people&#10;&#10;AI-generated content may be incorrect.">
              <a:extLst>
                <a:ext uri="{FF2B5EF4-FFF2-40B4-BE49-F238E27FC236}">
                  <a16:creationId xmlns:a16="http://schemas.microsoft.com/office/drawing/2014/main" id="{AE477C29-108D-A70E-F698-13A6365C774A}"/>
                </a:ext>
              </a:extLst>
            </p:cNvPr>
            <p:cNvPicPr>
              <a:picLocks noChangeAspect="1"/>
            </p:cNvPicPr>
            <p:nvPr/>
          </p:nvPicPr>
          <p:blipFill>
            <a:blip r:embed="rId3"/>
            <a:stretch>
              <a:fillRect/>
            </a:stretch>
          </p:blipFill>
          <p:spPr>
            <a:xfrm>
              <a:off x="6112789" y="810047"/>
              <a:ext cx="5398630" cy="5239847"/>
            </a:xfrm>
            <a:prstGeom prst="rect">
              <a:avLst/>
            </a:prstGeom>
          </p:spPr>
        </p:pic>
        <p:sp>
          <p:nvSpPr>
            <p:cNvPr id="8" name="Title 4">
              <a:extLst>
                <a:ext uri="{FF2B5EF4-FFF2-40B4-BE49-F238E27FC236}">
                  <a16:creationId xmlns:a16="http://schemas.microsoft.com/office/drawing/2014/main" id="{ED20CE57-A941-4607-76AE-1937BEACC383}"/>
                </a:ext>
              </a:extLst>
            </p:cNvPr>
            <p:cNvSpPr txBox="1">
              <a:spLocks/>
            </p:cNvSpPr>
            <p:nvPr/>
          </p:nvSpPr>
          <p:spPr>
            <a:xfrm>
              <a:off x="6079212" y="223371"/>
              <a:ext cx="5902716" cy="1165587"/>
            </a:xfrm>
            <a:prstGeom prst="rect">
              <a:avLst/>
            </a:prstGeom>
          </p:spPr>
          <p:txBody>
            <a:bodyPr/>
            <a:lstStyle>
              <a:lvl1pPr algn="l" defTabSz="685766"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en-US"/>
                <a:t>After…</a:t>
              </a:r>
            </a:p>
          </p:txBody>
        </p:sp>
      </p:grpSp>
      <p:sp>
        <p:nvSpPr>
          <p:cNvPr id="9" name="Title 4">
            <a:extLst>
              <a:ext uri="{FF2B5EF4-FFF2-40B4-BE49-F238E27FC236}">
                <a16:creationId xmlns:a16="http://schemas.microsoft.com/office/drawing/2014/main" id="{7273FC2A-7D75-1959-1CC3-BE925BF44321}"/>
              </a:ext>
            </a:extLst>
          </p:cNvPr>
          <p:cNvSpPr txBox="1">
            <a:spLocks/>
          </p:cNvSpPr>
          <p:nvPr/>
        </p:nvSpPr>
        <p:spPr>
          <a:xfrm>
            <a:off x="10776254" y="5022604"/>
            <a:ext cx="2411347" cy="582794"/>
          </a:xfrm>
          <a:prstGeom prst="rect">
            <a:avLst/>
          </a:prstGeom>
        </p:spPr>
        <p:txBody>
          <a:bodyPr/>
          <a:lstStyle>
            <a:lvl1pPr algn="l" defTabSz="685766"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en-US" sz="1800">
                <a:solidFill>
                  <a:srgbClr val="FF0000"/>
                </a:solidFill>
              </a:rPr>
              <a:t>What if…</a:t>
            </a:r>
          </a:p>
        </p:txBody>
      </p:sp>
    </p:spTree>
    <p:extLst>
      <p:ext uri="{BB962C8B-B14F-4D97-AF65-F5344CB8AC3E}">
        <p14:creationId xmlns:p14="http://schemas.microsoft.com/office/powerpoint/2010/main" val="606489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E3096D-CF6E-CD4E-28FE-29EE0EB2B98C}"/>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270FB72-2FFF-8C06-D255-85CE45FE0B35}"/>
              </a:ext>
            </a:extLst>
          </p:cNvPr>
          <p:cNvSpPr>
            <a:spLocks noGrp="1"/>
          </p:cNvSpPr>
          <p:nvPr>
            <p:ph type="sldNum" sz="quarter" idx="10"/>
          </p:nvPr>
        </p:nvSpPr>
        <p:spPr/>
        <p:txBody>
          <a:bodyPr/>
          <a:lstStyle/>
          <a:p>
            <a:fld id="{BAE26A2A-DE5F-EA41-900F-AB5C4F1D9848}" type="slidenum">
              <a:rPr lang="en-US" smtClean="0"/>
              <a:pPr/>
              <a:t>11</a:t>
            </a:fld>
            <a:endParaRPr lang="en-US"/>
          </a:p>
        </p:txBody>
      </p:sp>
      <p:pic>
        <p:nvPicPr>
          <p:cNvPr id="4" name="Picture 3">
            <a:extLst>
              <a:ext uri="{FF2B5EF4-FFF2-40B4-BE49-F238E27FC236}">
                <a16:creationId xmlns:a16="http://schemas.microsoft.com/office/drawing/2014/main" id="{4F103586-9181-6679-73D8-0FA3D50E980F}"/>
              </a:ext>
            </a:extLst>
          </p:cNvPr>
          <p:cNvPicPr>
            <a:picLocks noChangeAspect="1"/>
          </p:cNvPicPr>
          <p:nvPr/>
        </p:nvPicPr>
        <p:blipFill>
          <a:blip r:embed="rId2"/>
          <a:srcRect/>
          <a:stretch/>
        </p:blipFill>
        <p:spPr>
          <a:xfrm>
            <a:off x="176496" y="810047"/>
            <a:ext cx="5936293" cy="5237905"/>
          </a:xfrm>
          <a:prstGeom prst="rect">
            <a:avLst/>
          </a:prstGeom>
        </p:spPr>
      </p:pic>
      <p:sp>
        <p:nvSpPr>
          <p:cNvPr id="7" name="Title 4">
            <a:extLst>
              <a:ext uri="{FF2B5EF4-FFF2-40B4-BE49-F238E27FC236}">
                <a16:creationId xmlns:a16="http://schemas.microsoft.com/office/drawing/2014/main" id="{6953FBFF-7031-D482-46B4-136CE783D61E}"/>
              </a:ext>
            </a:extLst>
          </p:cNvPr>
          <p:cNvSpPr txBox="1">
            <a:spLocks/>
          </p:cNvSpPr>
          <p:nvPr/>
        </p:nvSpPr>
        <p:spPr>
          <a:xfrm>
            <a:off x="176497" y="225312"/>
            <a:ext cx="5902716" cy="1165587"/>
          </a:xfrm>
          <a:prstGeom prst="rect">
            <a:avLst/>
          </a:prstGeom>
        </p:spPr>
        <p:txBody>
          <a:bodyPr/>
          <a:lstStyle>
            <a:lvl1pPr algn="l" defTabSz="685766"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en-US"/>
              <a:t>Certificates</a:t>
            </a:r>
          </a:p>
        </p:txBody>
      </p:sp>
      <p:pic>
        <p:nvPicPr>
          <p:cNvPr id="6" name="Picture 5">
            <a:extLst>
              <a:ext uri="{FF2B5EF4-FFF2-40B4-BE49-F238E27FC236}">
                <a16:creationId xmlns:a16="http://schemas.microsoft.com/office/drawing/2014/main" id="{84BCBA23-2460-5BBD-818A-65817EEA0BA3}"/>
              </a:ext>
            </a:extLst>
          </p:cNvPr>
          <p:cNvPicPr>
            <a:picLocks noChangeAspect="1"/>
          </p:cNvPicPr>
          <p:nvPr/>
        </p:nvPicPr>
        <p:blipFill>
          <a:blip r:embed="rId3"/>
          <a:srcRect/>
          <a:stretch/>
        </p:blipFill>
        <p:spPr>
          <a:xfrm>
            <a:off x="6079211" y="824033"/>
            <a:ext cx="5398630" cy="4763497"/>
          </a:xfrm>
          <a:prstGeom prst="rect">
            <a:avLst/>
          </a:prstGeom>
        </p:spPr>
      </p:pic>
      <p:sp>
        <p:nvSpPr>
          <p:cNvPr id="8" name="Title 4">
            <a:extLst>
              <a:ext uri="{FF2B5EF4-FFF2-40B4-BE49-F238E27FC236}">
                <a16:creationId xmlns:a16="http://schemas.microsoft.com/office/drawing/2014/main" id="{E5DACEE4-98F8-C047-7C4E-70CC741C7E15}"/>
              </a:ext>
            </a:extLst>
          </p:cNvPr>
          <p:cNvSpPr txBox="1">
            <a:spLocks/>
          </p:cNvSpPr>
          <p:nvPr/>
        </p:nvSpPr>
        <p:spPr>
          <a:xfrm>
            <a:off x="6079212" y="223371"/>
            <a:ext cx="5902716" cy="1165587"/>
          </a:xfrm>
          <a:prstGeom prst="rect">
            <a:avLst/>
          </a:prstGeom>
        </p:spPr>
        <p:txBody>
          <a:bodyPr/>
          <a:lstStyle>
            <a:lvl1pPr algn="l" defTabSz="685766"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en-US"/>
              <a:t>Bachelors</a:t>
            </a:r>
          </a:p>
        </p:txBody>
      </p:sp>
    </p:spTree>
    <p:extLst>
      <p:ext uri="{BB962C8B-B14F-4D97-AF65-F5344CB8AC3E}">
        <p14:creationId xmlns:p14="http://schemas.microsoft.com/office/powerpoint/2010/main" val="32027694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7CDE827-B7C1-C3D1-01DF-38B90C339854}"/>
              </a:ext>
            </a:extLst>
          </p:cNvPr>
          <p:cNvSpPr>
            <a:spLocks noGrp="1"/>
          </p:cNvSpPr>
          <p:nvPr>
            <p:ph type="sldNum" sz="quarter" idx="10"/>
          </p:nvPr>
        </p:nvSpPr>
        <p:spPr/>
        <p:txBody>
          <a:bodyPr/>
          <a:lstStyle/>
          <a:p>
            <a:fld id="{BAE26A2A-DE5F-EA41-900F-AB5C4F1D9848}" type="slidenum">
              <a:rPr lang="en-US" smtClean="0"/>
              <a:pPr/>
              <a:t>12</a:t>
            </a:fld>
            <a:endParaRPr lang="en-US"/>
          </a:p>
        </p:txBody>
      </p:sp>
      <p:pic>
        <p:nvPicPr>
          <p:cNvPr id="8" name="Picture 7" descr="A graph of employment and employment&#10;&#10;AI-generated content may be incorrect.">
            <a:extLst>
              <a:ext uri="{FF2B5EF4-FFF2-40B4-BE49-F238E27FC236}">
                <a16:creationId xmlns:a16="http://schemas.microsoft.com/office/drawing/2014/main" id="{AB2C0D13-3EEA-29CD-3E25-99CF46C57249}"/>
              </a:ext>
            </a:extLst>
          </p:cNvPr>
          <p:cNvPicPr>
            <a:picLocks noChangeAspect="1"/>
          </p:cNvPicPr>
          <p:nvPr/>
        </p:nvPicPr>
        <p:blipFill>
          <a:blip r:embed="rId2"/>
          <a:stretch>
            <a:fillRect/>
          </a:stretch>
        </p:blipFill>
        <p:spPr>
          <a:xfrm>
            <a:off x="401443" y="400833"/>
            <a:ext cx="6851127" cy="5843607"/>
          </a:xfrm>
          <a:prstGeom prst="rect">
            <a:avLst/>
          </a:prstGeom>
        </p:spPr>
      </p:pic>
      <p:sp>
        <p:nvSpPr>
          <p:cNvPr id="9" name="TextBox 8">
            <a:extLst>
              <a:ext uri="{FF2B5EF4-FFF2-40B4-BE49-F238E27FC236}">
                <a16:creationId xmlns:a16="http://schemas.microsoft.com/office/drawing/2014/main" id="{A7BA6524-3DE1-CC11-7ADC-0399FC5D3909}"/>
              </a:ext>
            </a:extLst>
          </p:cNvPr>
          <p:cNvSpPr txBox="1"/>
          <p:nvPr/>
        </p:nvSpPr>
        <p:spPr>
          <a:xfrm>
            <a:off x="7100048" y="824753"/>
            <a:ext cx="4690510" cy="2031325"/>
          </a:xfrm>
          <a:prstGeom prst="rect">
            <a:avLst/>
          </a:prstGeom>
          <a:noFill/>
        </p:spPr>
        <p:txBody>
          <a:bodyPr wrap="square" rtlCol="0">
            <a:spAutoFit/>
          </a:bodyPr>
          <a:lstStyle/>
          <a:p>
            <a:r>
              <a:rPr lang="en-US"/>
              <a:t>In the most growing job market, which of the top growing skills are accessible with just a high school diploma? With certificates? With Bachelors?</a:t>
            </a:r>
          </a:p>
          <a:p>
            <a:endParaRPr lang="en-US"/>
          </a:p>
          <a:p>
            <a:r>
              <a:rPr lang="en-US"/>
              <a:t>Are these some of the jobs that your graduates are looking at?</a:t>
            </a:r>
          </a:p>
        </p:txBody>
      </p:sp>
    </p:spTree>
    <p:extLst>
      <p:ext uri="{BB962C8B-B14F-4D97-AF65-F5344CB8AC3E}">
        <p14:creationId xmlns:p14="http://schemas.microsoft.com/office/powerpoint/2010/main" val="30655421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332EDC-77C4-7D91-2AA5-2AB19CC972F9}"/>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95995832-C6DA-6A3F-0F83-7DC28E72801F}"/>
              </a:ext>
            </a:extLst>
          </p:cNvPr>
          <p:cNvSpPr>
            <a:spLocks noGrp="1"/>
          </p:cNvSpPr>
          <p:nvPr>
            <p:ph type="title"/>
          </p:nvPr>
        </p:nvSpPr>
        <p:spPr/>
        <p:txBody>
          <a:bodyPr/>
          <a:lstStyle/>
          <a:p>
            <a:r>
              <a:rPr lang="en-US" sz="4800" b="1" spc="-75"/>
              <a:t>I am 26, I have a GED, now what?</a:t>
            </a:r>
            <a:endParaRPr lang="en-US"/>
          </a:p>
        </p:txBody>
      </p:sp>
      <p:sp>
        <p:nvSpPr>
          <p:cNvPr id="4" name="Slide Number Placeholder 3">
            <a:extLst>
              <a:ext uri="{FF2B5EF4-FFF2-40B4-BE49-F238E27FC236}">
                <a16:creationId xmlns:a16="http://schemas.microsoft.com/office/drawing/2014/main" id="{09D5F448-1583-9F40-2986-5BBCAAAD2708}"/>
              </a:ext>
            </a:extLst>
          </p:cNvPr>
          <p:cNvSpPr>
            <a:spLocks noGrp="1"/>
          </p:cNvSpPr>
          <p:nvPr>
            <p:ph type="sldNum" sz="quarter" idx="10"/>
          </p:nvPr>
        </p:nvSpPr>
        <p:spPr/>
        <p:txBody>
          <a:bodyPr/>
          <a:lstStyle/>
          <a:p>
            <a:fld id="{BAE26A2A-DE5F-EA41-900F-AB5C4F1D9848}" type="slidenum">
              <a:rPr lang="en-US" smtClean="0"/>
              <a:t>13</a:t>
            </a:fld>
            <a:endParaRPr lang="en-US"/>
          </a:p>
        </p:txBody>
      </p:sp>
      <p:sp>
        <p:nvSpPr>
          <p:cNvPr id="2" name="Text Placeholder 5">
            <a:extLst>
              <a:ext uri="{FF2B5EF4-FFF2-40B4-BE49-F238E27FC236}">
                <a16:creationId xmlns:a16="http://schemas.microsoft.com/office/drawing/2014/main" id="{EE9F824D-AA05-725B-4C49-E85BEC5F3374}"/>
              </a:ext>
            </a:extLst>
          </p:cNvPr>
          <p:cNvSpPr>
            <a:spLocks noGrp="1"/>
          </p:cNvSpPr>
          <p:nvPr>
            <p:ph type="body" idx="1"/>
          </p:nvPr>
        </p:nvSpPr>
        <p:spPr>
          <a:xfrm>
            <a:off x="401450" y="3293607"/>
            <a:ext cx="11270090" cy="1092820"/>
          </a:xfrm>
        </p:spPr>
        <p:txBody>
          <a:bodyPr/>
          <a:lstStyle/>
          <a:p>
            <a:r>
              <a:rPr lang="en-US"/>
              <a:t>How do I get my dream job?</a:t>
            </a:r>
          </a:p>
        </p:txBody>
      </p:sp>
    </p:spTree>
    <p:extLst>
      <p:ext uri="{BB962C8B-B14F-4D97-AF65-F5344CB8AC3E}">
        <p14:creationId xmlns:p14="http://schemas.microsoft.com/office/powerpoint/2010/main" val="12415803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2B6C634-F4D7-5C4C-B3FA-30153E22264B}"/>
              </a:ext>
            </a:extLst>
          </p:cNvPr>
          <p:cNvSpPr>
            <a:spLocks noGrp="1"/>
          </p:cNvSpPr>
          <p:nvPr>
            <p:ph type="sldNum" sz="quarter" idx="10"/>
          </p:nvPr>
        </p:nvSpPr>
        <p:spPr>
          <a:xfrm>
            <a:off x="307313" y="6487182"/>
            <a:ext cx="2743200" cy="218070"/>
          </a:xfrm>
        </p:spPr>
        <p:txBody>
          <a:bodyPr/>
          <a:lstStyle/>
          <a:p>
            <a:pPr>
              <a:defRPr/>
            </a:pPr>
            <a:fld id="{C7D9D03B-B0CE-F149-B9E8-CD52DE1054E7}" type="slidenum">
              <a:rPr lang="en-US" smtClean="0"/>
              <a:pPr>
                <a:defRPr/>
              </a:pPr>
              <a:t>14</a:t>
            </a:fld>
            <a:endParaRPr lang="en-US"/>
          </a:p>
        </p:txBody>
      </p:sp>
      <p:pic>
        <p:nvPicPr>
          <p:cNvPr id="21" name="Picture 20">
            <a:extLst>
              <a:ext uri="{FF2B5EF4-FFF2-40B4-BE49-F238E27FC236}">
                <a16:creationId xmlns:a16="http://schemas.microsoft.com/office/drawing/2014/main" id="{92B600E8-12FC-8B48-83ED-FCC258EA35E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4637"/>
          <a:stretch/>
        </p:blipFill>
        <p:spPr>
          <a:xfrm>
            <a:off x="8463235" y="978839"/>
            <a:ext cx="2938399" cy="3637723"/>
          </a:xfrm>
          <a:prstGeom prst="rect">
            <a:avLst/>
          </a:prstGeom>
        </p:spPr>
      </p:pic>
      <p:sp>
        <p:nvSpPr>
          <p:cNvPr id="22" name="Picture Placeholder 5">
            <a:extLst>
              <a:ext uri="{FF2B5EF4-FFF2-40B4-BE49-F238E27FC236}">
                <a16:creationId xmlns:a16="http://schemas.microsoft.com/office/drawing/2014/main" id="{883A5DC4-B300-554C-882B-37113A454C68}"/>
              </a:ext>
            </a:extLst>
          </p:cNvPr>
          <p:cNvSpPr>
            <a:spLocks noGrp="1"/>
          </p:cNvSpPr>
          <p:nvPr/>
        </p:nvSpPr>
        <p:spPr>
          <a:xfrm>
            <a:off x="4779182" y="1179433"/>
            <a:ext cx="2877257" cy="3667539"/>
          </a:xfrm>
          <a:prstGeom prst="rect">
            <a:avLst/>
          </a:prstGeom>
          <a:ln w="12700">
            <a:miter lim="400000"/>
          </a:ln>
          <a:extLst>
            <a:ext uri="{C572A759-6A51-4108-AA02-DFA0A04FC94B}">
              <ma14:wrappingTextBoxFlag xmlns:lc="http://schemas.openxmlformats.org/drawingml/2006/lockedCanvas" xmlns:ma14="http://schemas.microsoft.com/office/mac/drawingml/2011/main" xmlns:a14="http://schemas.microsoft.com/office/drawing/2010/main" xmlns:m="http://schemas.openxmlformats.org/officeDocument/2006/math" xmlns="" val="1"/>
            </a:ext>
          </a:extLst>
        </p:spPr>
        <p:txBody>
          <a:bodyPr lIns="45719" rIns="45719">
            <a:normAutofit/>
          </a:bodyPr>
          <a:lstStyle/>
          <a:p>
            <a:endParaRPr lang="en-US"/>
          </a:p>
        </p:txBody>
      </p:sp>
      <p:pic>
        <p:nvPicPr>
          <p:cNvPr id="23" name="Picture 22">
            <a:extLst>
              <a:ext uri="{FF2B5EF4-FFF2-40B4-BE49-F238E27FC236}">
                <a16:creationId xmlns:a16="http://schemas.microsoft.com/office/drawing/2014/main" id="{D02A546D-3FAD-A54D-B035-2DC81E47817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767794" y="974406"/>
            <a:ext cx="2888645" cy="3751266"/>
          </a:xfrm>
          <a:prstGeom prst="rect">
            <a:avLst/>
          </a:prstGeom>
        </p:spPr>
      </p:pic>
      <p:pic>
        <p:nvPicPr>
          <p:cNvPr id="24" name="Picture 23">
            <a:extLst>
              <a:ext uri="{FF2B5EF4-FFF2-40B4-BE49-F238E27FC236}">
                <a16:creationId xmlns:a16="http://schemas.microsoft.com/office/drawing/2014/main" id="{9CD7C502-0269-6945-8005-AA59742E7D4C}"/>
              </a:ext>
            </a:extLst>
          </p:cNvPr>
          <p:cNvPicPr>
            <a:picLocks noGrp="1"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84425" y="978840"/>
            <a:ext cx="2877257" cy="3667539"/>
          </a:xfrm>
          <a:prstGeom prst="rect">
            <a:avLst/>
          </a:prstGeom>
          <a:ln w="12700">
            <a:miter lim="400000"/>
          </a:ln>
          <a:extLst>
            <a:ext uri="{C572A759-6A51-4108-AA02-DFA0A04FC94B}">
              <ma14:wrappingTextBoxFlag xmlns:lc="http://schemas.openxmlformats.org/drawingml/2006/lockedCanvas" xmlns:ma14="http://schemas.microsoft.com/office/mac/drawingml/2011/main" xmlns:a14="http://schemas.microsoft.com/office/drawing/2010/main" xmlns:m="http://schemas.openxmlformats.org/officeDocument/2006/math" xmlns="" val="1"/>
            </a:ext>
          </a:extLst>
        </p:spPr>
      </p:pic>
      <p:sp>
        <p:nvSpPr>
          <p:cNvPr id="25" name="Rectangle 24">
            <a:extLst>
              <a:ext uri="{FF2B5EF4-FFF2-40B4-BE49-F238E27FC236}">
                <a16:creationId xmlns:a16="http://schemas.microsoft.com/office/drawing/2014/main" id="{C9042699-0C16-2946-B8A9-BA8DCE374508}"/>
              </a:ext>
            </a:extLst>
          </p:cNvPr>
          <p:cNvSpPr/>
          <p:nvPr/>
        </p:nvSpPr>
        <p:spPr>
          <a:xfrm>
            <a:off x="8077200" y="2532841"/>
            <a:ext cx="2541052" cy="3334930"/>
          </a:xfrm>
          <a:prstGeom prst="rect">
            <a:avLst/>
          </a:prstGeom>
          <a:solidFill>
            <a:schemeClr val="accent6"/>
          </a:solidFill>
          <a:ln>
            <a:noFill/>
          </a:ln>
          <a:effectLst>
            <a:outerShdw blurRad="355600" sx="113000" sy="1130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Open Sans"/>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Open Sans"/>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Open Sans"/>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Open Sans"/>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Open Sans"/>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Open Sans"/>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Open Sans"/>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Open Sans"/>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Open Sans"/>
              </a:defRPr>
            </a:lvl9pPr>
          </a:lstStyle>
          <a:p>
            <a:pPr algn="ctr"/>
            <a:endParaRPr lang="en-US"/>
          </a:p>
        </p:txBody>
      </p:sp>
      <p:sp>
        <p:nvSpPr>
          <p:cNvPr id="26" name="Rectangle 25">
            <a:extLst>
              <a:ext uri="{FF2B5EF4-FFF2-40B4-BE49-F238E27FC236}">
                <a16:creationId xmlns:a16="http://schemas.microsoft.com/office/drawing/2014/main" id="{61A42748-C1B2-CA4E-9B96-8A56E7D21432}"/>
              </a:ext>
            </a:extLst>
          </p:cNvPr>
          <p:cNvSpPr/>
          <p:nvPr/>
        </p:nvSpPr>
        <p:spPr>
          <a:xfrm>
            <a:off x="4416229" y="2532840"/>
            <a:ext cx="2541052" cy="3334933"/>
          </a:xfrm>
          <a:prstGeom prst="rect">
            <a:avLst/>
          </a:prstGeom>
          <a:solidFill>
            <a:schemeClr val="accent3"/>
          </a:solidFill>
          <a:ln>
            <a:noFill/>
          </a:ln>
          <a:effectLst>
            <a:outerShdw blurRad="355600" sx="113000" sy="1130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Open Sans"/>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Open Sans"/>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Open Sans"/>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Open Sans"/>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Open Sans"/>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Open Sans"/>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Open Sans"/>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Open Sans"/>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Open Sans"/>
              </a:defRPr>
            </a:lvl9pPr>
          </a:lstStyle>
          <a:p>
            <a:pPr algn="ctr"/>
            <a:endParaRPr lang="en-US"/>
          </a:p>
        </p:txBody>
      </p:sp>
      <p:sp>
        <p:nvSpPr>
          <p:cNvPr id="27" name="Rectangle 26">
            <a:extLst>
              <a:ext uri="{FF2B5EF4-FFF2-40B4-BE49-F238E27FC236}">
                <a16:creationId xmlns:a16="http://schemas.microsoft.com/office/drawing/2014/main" id="{D6D5E10E-72DC-D247-8C68-4FF439AACD42}"/>
              </a:ext>
            </a:extLst>
          </p:cNvPr>
          <p:cNvSpPr/>
          <p:nvPr/>
        </p:nvSpPr>
        <p:spPr>
          <a:xfrm>
            <a:off x="798451" y="2532840"/>
            <a:ext cx="2541052" cy="3334931"/>
          </a:xfrm>
          <a:prstGeom prst="rect">
            <a:avLst/>
          </a:prstGeom>
          <a:solidFill>
            <a:schemeClr val="accent5"/>
          </a:solidFill>
          <a:ln>
            <a:noFill/>
          </a:ln>
          <a:effectLst>
            <a:outerShdw blurRad="355600" sx="113000" sy="1130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Open Sans"/>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Open Sans"/>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Open Sans"/>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Open Sans"/>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Open Sans"/>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Open Sans"/>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Open Sans"/>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Open Sans"/>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Open Sans"/>
              </a:defRPr>
            </a:lvl9pPr>
          </a:lstStyle>
          <a:p>
            <a:pPr algn="ctr"/>
            <a:endParaRPr lang="en-US"/>
          </a:p>
        </p:txBody>
      </p:sp>
      <p:sp>
        <p:nvSpPr>
          <p:cNvPr id="34" name="Rectangle 33">
            <a:extLst>
              <a:ext uri="{FF2B5EF4-FFF2-40B4-BE49-F238E27FC236}">
                <a16:creationId xmlns:a16="http://schemas.microsoft.com/office/drawing/2014/main" id="{67F513D9-5539-2648-96C0-328C64B55E80}"/>
              </a:ext>
            </a:extLst>
          </p:cNvPr>
          <p:cNvSpPr/>
          <p:nvPr/>
        </p:nvSpPr>
        <p:spPr>
          <a:xfrm flipH="1">
            <a:off x="783900" y="2532841"/>
            <a:ext cx="52186" cy="3334930"/>
          </a:xfrm>
          <a:prstGeom prst="rect">
            <a:avLst/>
          </a:prstGeom>
          <a:solidFill>
            <a:srgbClr val="000000"/>
          </a:solidFill>
          <a:ln w="12700">
            <a:miter lim="400000"/>
          </a:ln>
        </p:spPr>
        <p:txBody>
          <a:bodyPr lIns="45719" rIns="45719"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Open Sans"/>
                <a:ea typeface="Open Sans"/>
                <a:cs typeface="Open Sans"/>
                <a:sym typeface="Open Sans"/>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Open Sans"/>
                <a:ea typeface="Open Sans"/>
                <a:cs typeface="Open Sans"/>
                <a:sym typeface="Open Sans"/>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Open Sans"/>
                <a:ea typeface="Open Sans"/>
                <a:cs typeface="Open Sans"/>
                <a:sym typeface="Open Sans"/>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Open Sans"/>
                <a:ea typeface="Open Sans"/>
                <a:cs typeface="Open Sans"/>
                <a:sym typeface="Open Sans"/>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Open Sans"/>
                <a:ea typeface="Open Sans"/>
                <a:cs typeface="Open Sans"/>
                <a:sym typeface="Open Sans"/>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Open Sans"/>
                <a:ea typeface="Open Sans"/>
                <a:cs typeface="Open Sans"/>
                <a:sym typeface="Open Sans"/>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Open Sans"/>
                <a:ea typeface="Open Sans"/>
                <a:cs typeface="Open Sans"/>
                <a:sym typeface="Open Sans"/>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Open Sans"/>
                <a:ea typeface="Open Sans"/>
                <a:cs typeface="Open Sans"/>
                <a:sym typeface="Open Sans"/>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Open Sans"/>
                <a:ea typeface="Open Sans"/>
                <a:cs typeface="Open Sans"/>
                <a:sym typeface="Open Sans"/>
              </a:defRPr>
            </a:lvl9pPr>
          </a:lstStyle>
          <a:p>
            <a:pPr algn="ctr">
              <a:defRPr>
                <a:solidFill>
                  <a:srgbClr val="FFFFFF"/>
                </a:solidFill>
              </a:defRPr>
            </a:pPr>
            <a:endParaRPr/>
          </a:p>
        </p:txBody>
      </p:sp>
      <p:sp>
        <p:nvSpPr>
          <p:cNvPr id="35" name="Rectangle 34">
            <a:extLst>
              <a:ext uri="{FF2B5EF4-FFF2-40B4-BE49-F238E27FC236}">
                <a16:creationId xmlns:a16="http://schemas.microsoft.com/office/drawing/2014/main" id="{62ED618C-650F-6F4A-8DFE-2DACA524081E}"/>
              </a:ext>
            </a:extLst>
          </p:cNvPr>
          <p:cNvSpPr/>
          <p:nvPr/>
        </p:nvSpPr>
        <p:spPr>
          <a:xfrm flipH="1">
            <a:off x="4410020" y="2532841"/>
            <a:ext cx="55057" cy="3334932"/>
          </a:xfrm>
          <a:prstGeom prst="rect">
            <a:avLst/>
          </a:prstGeom>
          <a:solidFill>
            <a:srgbClr val="000000"/>
          </a:solidFill>
          <a:ln w="12700">
            <a:miter lim="400000"/>
          </a:ln>
        </p:spPr>
        <p:txBody>
          <a:bodyPr lIns="45719" rIns="45719"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Open Sans"/>
                <a:ea typeface="Open Sans"/>
                <a:cs typeface="Open Sans"/>
                <a:sym typeface="Open Sans"/>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Open Sans"/>
                <a:ea typeface="Open Sans"/>
                <a:cs typeface="Open Sans"/>
                <a:sym typeface="Open Sans"/>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Open Sans"/>
                <a:ea typeface="Open Sans"/>
                <a:cs typeface="Open Sans"/>
                <a:sym typeface="Open Sans"/>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Open Sans"/>
                <a:ea typeface="Open Sans"/>
                <a:cs typeface="Open Sans"/>
                <a:sym typeface="Open Sans"/>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Open Sans"/>
                <a:ea typeface="Open Sans"/>
                <a:cs typeface="Open Sans"/>
                <a:sym typeface="Open Sans"/>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Open Sans"/>
                <a:ea typeface="Open Sans"/>
                <a:cs typeface="Open Sans"/>
                <a:sym typeface="Open Sans"/>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Open Sans"/>
                <a:ea typeface="Open Sans"/>
                <a:cs typeface="Open Sans"/>
                <a:sym typeface="Open Sans"/>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Open Sans"/>
                <a:ea typeface="Open Sans"/>
                <a:cs typeface="Open Sans"/>
                <a:sym typeface="Open Sans"/>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Open Sans"/>
                <a:ea typeface="Open Sans"/>
                <a:cs typeface="Open Sans"/>
                <a:sym typeface="Open Sans"/>
              </a:defRPr>
            </a:lvl9pPr>
          </a:lstStyle>
          <a:p>
            <a:pPr algn="ctr">
              <a:defRPr>
                <a:solidFill>
                  <a:srgbClr val="FFFFFF"/>
                </a:solidFill>
              </a:defRPr>
            </a:pPr>
            <a:endParaRPr/>
          </a:p>
        </p:txBody>
      </p:sp>
      <p:sp>
        <p:nvSpPr>
          <p:cNvPr id="36" name="Rectangle 35">
            <a:extLst>
              <a:ext uri="{FF2B5EF4-FFF2-40B4-BE49-F238E27FC236}">
                <a16:creationId xmlns:a16="http://schemas.microsoft.com/office/drawing/2014/main" id="{99B4D757-62AE-364A-9FF2-E9AB9463D593}"/>
              </a:ext>
            </a:extLst>
          </p:cNvPr>
          <p:cNvSpPr/>
          <p:nvPr/>
        </p:nvSpPr>
        <p:spPr>
          <a:xfrm flipH="1">
            <a:off x="8077143" y="2532841"/>
            <a:ext cx="45719" cy="3343434"/>
          </a:xfrm>
          <a:prstGeom prst="rect">
            <a:avLst/>
          </a:prstGeom>
          <a:solidFill>
            <a:srgbClr val="000000"/>
          </a:solidFill>
          <a:ln w="12700">
            <a:miter lim="400000"/>
          </a:ln>
        </p:spPr>
        <p:txBody>
          <a:bodyPr lIns="45719" rIns="45719"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Open Sans"/>
                <a:ea typeface="Open Sans"/>
                <a:cs typeface="Open Sans"/>
                <a:sym typeface="Open Sans"/>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Open Sans"/>
                <a:ea typeface="Open Sans"/>
                <a:cs typeface="Open Sans"/>
                <a:sym typeface="Open Sans"/>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Open Sans"/>
                <a:ea typeface="Open Sans"/>
                <a:cs typeface="Open Sans"/>
                <a:sym typeface="Open Sans"/>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Open Sans"/>
                <a:ea typeface="Open Sans"/>
                <a:cs typeface="Open Sans"/>
                <a:sym typeface="Open Sans"/>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Open Sans"/>
                <a:ea typeface="Open Sans"/>
                <a:cs typeface="Open Sans"/>
                <a:sym typeface="Open Sans"/>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Open Sans"/>
                <a:ea typeface="Open Sans"/>
                <a:cs typeface="Open Sans"/>
                <a:sym typeface="Open Sans"/>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Open Sans"/>
                <a:ea typeface="Open Sans"/>
                <a:cs typeface="Open Sans"/>
                <a:sym typeface="Open Sans"/>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Open Sans"/>
                <a:ea typeface="Open Sans"/>
                <a:cs typeface="Open Sans"/>
                <a:sym typeface="Open Sans"/>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Open Sans"/>
                <a:ea typeface="Open Sans"/>
                <a:cs typeface="Open Sans"/>
                <a:sym typeface="Open Sans"/>
              </a:defRPr>
            </a:lvl9pPr>
          </a:lstStyle>
          <a:p>
            <a:pPr algn="ctr">
              <a:defRPr>
                <a:solidFill>
                  <a:srgbClr val="FFFFFF"/>
                </a:solidFill>
              </a:defRPr>
            </a:pPr>
            <a:endParaRPr/>
          </a:p>
        </p:txBody>
      </p:sp>
      <p:sp>
        <p:nvSpPr>
          <p:cNvPr id="20" name="Text Placeholder 19">
            <a:extLst>
              <a:ext uri="{FF2B5EF4-FFF2-40B4-BE49-F238E27FC236}">
                <a16:creationId xmlns:a16="http://schemas.microsoft.com/office/drawing/2014/main" id="{7C026798-6634-2E40-8E98-506C441F1BC4}"/>
              </a:ext>
            </a:extLst>
          </p:cNvPr>
          <p:cNvSpPr txBox="1"/>
          <p:nvPr/>
        </p:nvSpPr>
        <p:spPr>
          <a:xfrm>
            <a:off x="1047876" y="2779104"/>
            <a:ext cx="1594091" cy="221599"/>
          </a:xfrm>
          <a:prstGeom prst="rect">
            <a:avLst/>
          </a:prstGeom>
          <a:ln w="12700">
            <a:noFill/>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0" tIns="0" rIns="0" bIns="0">
            <a:spAutoFit/>
          </a:bodyPr>
          <a:lstStyle>
            <a:lvl1pPr defTabSz="914353">
              <a:lnSpc>
                <a:spcPct val="90000"/>
              </a:lnSpc>
              <a:spcBef>
                <a:spcPts val="1000"/>
              </a:spcBef>
              <a:defRPr sz="1600" b="1"/>
            </a:lvl1pPr>
          </a:lstStyle>
          <a:p>
            <a:r>
              <a:rPr lang="en-US">
                <a:latin typeface="Open Sans" panose="020B0606030504020204" pitchFamily="34" charset="0"/>
                <a:ea typeface="Open Sans" panose="020B0606030504020204" pitchFamily="34" charset="0"/>
                <a:cs typeface="Open Sans" panose="020B0606030504020204" pitchFamily="34" charset="0"/>
              </a:rPr>
              <a:t>Unemployment</a:t>
            </a:r>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37" name="TextBox 36">
            <a:extLst>
              <a:ext uri="{FF2B5EF4-FFF2-40B4-BE49-F238E27FC236}">
                <a16:creationId xmlns:a16="http://schemas.microsoft.com/office/drawing/2014/main" id="{69C4E61D-7BBF-4E41-816C-029468E1DB10}"/>
              </a:ext>
            </a:extLst>
          </p:cNvPr>
          <p:cNvSpPr txBox="1"/>
          <p:nvPr/>
        </p:nvSpPr>
        <p:spPr>
          <a:xfrm>
            <a:off x="952253" y="3141577"/>
            <a:ext cx="2209898" cy="2308324"/>
          </a:xfrm>
          <a:prstGeom prst="rect">
            <a:avLst/>
          </a:prstGeom>
          <a:noFill/>
          <a:ln>
            <a:noFill/>
          </a:ln>
        </p:spPr>
        <p:txBody>
          <a:bodyPr wrap="square" lIns="91440" tIns="45720" rIns="91440" bIns="45720" anchor="t">
            <a:spAutoFit/>
          </a:bodyPr>
          <a:lstStyle/>
          <a:p>
            <a:r>
              <a:rPr lang="en-US"/>
              <a:t>Unemployment rate for people with only a </a:t>
            </a:r>
            <a:r>
              <a:rPr lang="en-US" b="1"/>
              <a:t>high school</a:t>
            </a:r>
            <a:endParaRPr lang="en-US" b="1">
              <a:cs typeface="Calibri"/>
            </a:endParaRPr>
          </a:p>
          <a:p>
            <a:r>
              <a:rPr lang="en-US" b="1"/>
              <a:t>diploma</a:t>
            </a:r>
            <a:r>
              <a:rPr lang="en-US"/>
              <a:t> was more than </a:t>
            </a:r>
            <a:r>
              <a:rPr lang="en-US" b="1"/>
              <a:t>twice as high</a:t>
            </a:r>
            <a:r>
              <a:rPr lang="en-US"/>
              <a:t> as for those with a bachelor’s</a:t>
            </a:r>
            <a:endParaRPr lang="en-US">
              <a:cs typeface="Calibri"/>
            </a:endParaRPr>
          </a:p>
          <a:p>
            <a:r>
              <a:rPr lang="en-US"/>
              <a:t>degree or higher. </a:t>
            </a:r>
            <a:endParaRPr lang="en-US">
              <a:cs typeface="Calibri" panose="020F0502020204030204"/>
            </a:endParaRPr>
          </a:p>
        </p:txBody>
      </p:sp>
      <p:sp>
        <p:nvSpPr>
          <p:cNvPr id="40" name="Text Placeholder 19">
            <a:extLst>
              <a:ext uri="{FF2B5EF4-FFF2-40B4-BE49-F238E27FC236}">
                <a16:creationId xmlns:a16="http://schemas.microsoft.com/office/drawing/2014/main" id="{13153D66-DFD2-9946-9529-794790644EF3}"/>
              </a:ext>
            </a:extLst>
          </p:cNvPr>
          <p:cNvSpPr txBox="1"/>
          <p:nvPr/>
        </p:nvSpPr>
        <p:spPr>
          <a:xfrm>
            <a:off x="4674653" y="2779104"/>
            <a:ext cx="1169294" cy="221599"/>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0" tIns="0" rIns="0" bIns="0">
            <a:spAutoFit/>
          </a:bodyPr>
          <a:lstStyle>
            <a:lvl1pPr defTabSz="914353">
              <a:lnSpc>
                <a:spcPct val="90000"/>
              </a:lnSpc>
              <a:spcBef>
                <a:spcPts val="1000"/>
              </a:spcBef>
              <a:defRPr sz="1600" b="1"/>
            </a:lvl1pPr>
          </a:lstStyle>
          <a:p>
            <a:r>
              <a:rPr lang="en-US">
                <a:latin typeface="Open Sans" panose="020B0606030504020204" pitchFamily="34" charset="0"/>
                <a:ea typeface="Open Sans" panose="020B0606030504020204" pitchFamily="34" charset="0"/>
                <a:cs typeface="Open Sans" panose="020B0606030504020204" pitchFamily="34" charset="0"/>
              </a:rPr>
              <a:t>Credentials</a:t>
            </a:r>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41" name="TextBox 40">
            <a:extLst>
              <a:ext uri="{FF2B5EF4-FFF2-40B4-BE49-F238E27FC236}">
                <a16:creationId xmlns:a16="http://schemas.microsoft.com/office/drawing/2014/main" id="{D491CA8E-54AA-7544-BDE3-368F3AE96B96}"/>
              </a:ext>
            </a:extLst>
          </p:cNvPr>
          <p:cNvSpPr txBox="1"/>
          <p:nvPr/>
        </p:nvSpPr>
        <p:spPr>
          <a:xfrm>
            <a:off x="4579030" y="3141577"/>
            <a:ext cx="2209898" cy="2585323"/>
          </a:xfrm>
          <a:prstGeom prst="rect">
            <a:avLst/>
          </a:prstGeom>
          <a:noFill/>
        </p:spPr>
        <p:txBody>
          <a:bodyPr wrap="square" lIns="91440" tIns="45720" rIns="91440" bIns="45720" anchor="t">
            <a:spAutoFit/>
          </a:bodyPr>
          <a:lstStyle/>
          <a:p>
            <a:r>
              <a:rPr lang="en-US"/>
              <a:t>Despite ongoing concerns …, </a:t>
            </a:r>
            <a:r>
              <a:rPr lang="en-US" b="1"/>
              <a:t>nearly all adults</a:t>
            </a:r>
            <a:r>
              <a:rPr lang="en-US"/>
              <a:t> without a college degree say </a:t>
            </a:r>
            <a:r>
              <a:rPr lang="en-US" b="1"/>
              <a:t>at least one type of credential is “extremely” (74%) or “very” valuable (20%).</a:t>
            </a:r>
            <a:endParaRPr lang="en-US" b="1">
              <a:cs typeface="Calibri"/>
            </a:endParaRPr>
          </a:p>
        </p:txBody>
      </p:sp>
      <p:sp>
        <p:nvSpPr>
          <p:cNvPr id="44" name="Text Placeholder 19">
            <a:extLst>
              <a:ext uri="{FF2B5EF4-FFF2-40B4-BE49-F238E27FC236}">
                <a16:creationId xmlns:a16="http://schemas.microsoft.com/office/drawing/2014/main" id="{FBDEA174-9C35-174E-963E-E435EAA8E2D8}"/>
              </a:ext>
            </a:extLst>
          </p:cNvPr>
          <p:cNvSpPr txBox="1"/>
          <p:nvPr/>
        </p:nvSpPr>
        <p:spPr>
          <a:xfrm>
            <a:off x="8363076" y="2779104"/>
            <a:ext cx="1022716" cy="221599"/>
          </a:xfrm>
          <a:prstGeom prst="rect">
            <a:avLst/>
          </a:prstGeom>
          <a:ln w="12700">
            <a:noFill/>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0" tIns="0" rIns="0" bIns="0">
            <a:spAutoFit/>
          </a:bodyPr>
          <a:lstStyle>
            <a:lvl1pPr defTabSz="914353">
              <a:lnSpc>
                <a:spcPct val="90000"/>
              </a:lnSpc>
              <a:spcBef>
                <a:spcPts val="1000"/>
              </a:spcBef>
              <a:defRPr sz="1600" b="1"/>
            </a:lvl1pPr>
          </a:lstStyle>
          <a:p>
            <a:r>
              <a:rPr lang="en-US">
                <a:latin typeface="Open Sans" panose="020B0606030504020204" pitchFamily="34" charset="0"/>
                <a:ea typeface="Open Sans" panose="020B0606030504020204" pitchFamily="34" charset="0"/>
                <a:cs typeface="Open Sans" panose="020B0606030504020204" pitchFamily="34" charset="0"/>
              </a:rPr>
              <a:t>Returning</a:t>
            </a:r>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45" name="TextBox 44">
            <a:extLst>
              <a:ext uri="{FF2B5EF4-FFF2-40B4-BE49-F238E27FC236}">
                <a16:creationId xmlns:a16="http://schemas.microsoft.com/office/drawing/2014/main" id="{C76E22D9-DB2B-BB4E-8904-B109A11AEACE}"/>
              </a:ext>
            </a:extLst>
          </p:cNvPr>
          <p:cNvSpPr txBox="1"/>
          <p:nvPr/>
        </p:nvSpPr>
        <p:spPr>
          <a:xfrm>
            <a:off x="8267452" y="3141577"/>
            <a:ext cx="2350799" cy="2585323"/>
          </a:xfrm>
          <a:prstGeom prst="rect">
            <a:avLst/>
          </a:prstGeom>
          <a:noFill/>
          <a:ln>
            <a:noFill/>
          </a:ln>
        </p:spPr>
        <p:txBody>
          <a:bodyPr wrap="square" lIns="91440" tIns="45720" rIns="91440" bIns="45720" anchor="t">
            <a:spAutoFit/>
          </a:bodyPr>
          <a:lstStyle/>
          <a:p>
            <a:r>
              <a:rPr lang="en-US" b="1"/>
              <a:t>59% of unenrolled adults have considered enrolling in additional education</a:t>
            </a:r>
            <a:r>
              <a:rPr lang="en-US"/>
              <a:t> in the past two years, an </a:t>
            </a:r>
            <a:r>
              <a:rPr lang="en-US" b="1"/>
              <a:t>increase of 15 percentage points</a:t>
            </a:r>
            <a:r>
              <a:rPr lang="en-US"/>
              <a:t> from the 44% who said the same in 2021. </a:t>
            </a:r>
          </a:p>
        </p:txBody>
      </p:sp>
      <p:sp>
        <p:nvSpPr>
          <p:cNvPr id="3" name="TextBox 2">
            <a:extLst>
              <a:ext uri="{FF2B5EF4-FFF2-40B4-BE49-F238E27FC236}">
                <a16:creationId xmlns:a16="http://schemas.microsoft.com/office/drawing/2014/main" id="{CD48FA86-3FD4-911B-4085-2A6B03CD5F88}"/>
              </a:ext>
            </a:extLst>
          </p:cNvPr>
          <p:cNvSpPr txBox="1"/>
          <p:nvPr/>
        </p:nvSpPr>
        <p:spPr>
          <a:xfrm>
            <a:off x="693958" y="6411551"/>
            <a:ext cx="8691834" cy="369332"/>
          </a:xfrm>
          <a:prstGeom prst="rect">
            <a:avLst/>
          </a:prstGeom>
          <a:noFill/>
        </p:spPr>
        <p:txBody>
          <a:bodyPr wrap="square">
            <a:spAutoFit/>
          </a:bodyPr>
          <a:lstStyle>
            <a:defPPr>
              <a:defRPr lang="en-US"/>
            </a:defPPr>
          </a:lstStyle>
          <a:p>
            <a:r>
              <a:rPr lang="en-US"/>
              <a:t>Source: </a:t>
            </a:r>
            <a:r>
              <a:rPr lang="en-US">
                <a:hlinkClick r:id="rId6"/>
              </a:rPr>
              <a:t>National Center for Education Statistics 2022</a:t>
            </a:r>
            <a:r>
              <a:rPr lang="en-US"/>
              <a:t>,</a:t>
            </a:r>
            <a:r>
              <a:rPr lang="en-US">
                <a:hlinkClick r:id="rId7"/>
              </a:rPr>
              <a:t> Lumina Foundation 2024</a:t>
            </a:r>
            <a:r>
              <a:rPr lang="en-US"/>
              <a:t> </a:t>
            </a:r>
          </a:p>
        </p:txBody>
      </p:sp>
      <p:sp>
        <p:nvSpPr>
          <p:cNvPr id="4" name="Title 4">
            <a:extLst>
              <a:ext uri="{FF2B5EF4-FFF2-40B4-BE49-F238E27FC236}">
                <a16:creationId xmlns:a16="http://schemas.microsoft.com/office/drawing/2014/main" id="{0DEFE5ED-4965-1443-3B4B-E27B50AA62C3}"/>
              </a:ext>
            </a:extLst>
          </p:cNvPr>
          <p:cNvSpPr txBox="1">
            <a:spLocks/>
          </p:cNvSpPr>
          <p:nvPr/>
        </p:nvSpPr>
        <p:spPr>
          <a:xfrm>
            <a:off x="420029" y="346452"/>
            <a:ext cx="11351941" cy="1165587"/>
          </a:xfrm>
          <a:prstGeom prst="rect">
            <a:avLst/>
          </a:prstGeom>
        </p:spPr>
        <p:txBody>
          <a:bodyPr/>
          <a:lstStyle>
            <a:lvl1pPr algn="l" defTabSz="685766"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en-US"/>
              <a:t>What do our Graduates face?</a:t>
            </a:r>
          </a:p>
        </p:txBody>
      </p:sp>
    </p:spTree>
    <p:extLst>
      <p:ext uri="{BB962C8B-B14F-4D97-AF65-F5344CB8AC3E}">
        <p14:creationId xmlns:p14="http://schemas.microsoft.com/office/powerpoint/2010/main" val="21105027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C21F0-CD3F-2444-F13F-8693CE24B800}"/>
              </a:ext>
            </a:extLst>
          </p:cNvPr>
          <p:cNvSpPr>
            <a:spLocks noGrp="1"/>
          </p:cNvSpPr>
          <p:nvPr>
            <p:ph type="title"/>
          </p:nvPr>
        </p:nvSpPr>
        <p:spPr/>
        <p:txBody>
          <a:bodyPr/>
          <a:lstStyle/>
          <a:p>
            <a:r>
              <a:rPr lang="en-US"/>
              <a:t>Employment Motivation</a:t>
            </a:r>
          </a:p>
        </p:txBody>
      </p:sp>
      <p:pic>
        <p:nvPicPr>
          <p:cNvPr id="6" name="Content Placeholder 5">
            <a:extLst>
              <a:ext uri="{FF2B5EF4-FFF2-40B4-BE49-F238E27FC236}">
                <a16:creationId xmlns:a16="http://schemas.microsoft.com/office/drawing/2014/main" id="{6E6B9E86-1769-2F61-2110-06384B82640E}"/>
              </a:ext>
            </a:extLst>
          </p:cNvPr>
          <p:cNvPicPr>
            <a:picLocks noGrp="1" noChangeAspect="1"/>
          </p:cNvPicPr>
          <p:nvPr>
            <p:ph idx="1"/>
          </p:nvPr>
        </p:nvPicPr>
        <p:blipFill>
          <a:blip r:embed="rId3"/>
          <a:stretch>
            <a:fillRect/>
          </a:stretch>
        </p:blipFill>
        <p:spPr>
          <a:xfrm>
            <a:off x="2846775" y="1041991"/>
            <a:ext cx="6362437" cy="5528930"/>
          </a:xfrm>
        </p:spPr>
      </p:pic>
      <p:sp>
        <p:nvSpPr>
          <p:cNvPr id="4" name="Slide Number Placeholder 3">
            <a:extLst>
              <a:ext uri="{FF2B5EF4-FFF2-40B4-BE49-F238E27FC236}">
                <a16:creationId xmlns:a16="http://schemas.microsoft.com/office/drawing/2014/main" id="{FCBC583A-D206-84EC-03D2-454CD52E0B53}"/>
              </a:ext>
            </a:extLst>
          </p:cNvPr>
          <p:cNvSpPr>
            <a:spLocks noGrp="1"/>
          </p:cNvSpPr>
          <p:nvPr>
            <p:ph type="sldNum" sz="quarter" idx="12"/>
          </p:nvPr>
        </p:nvSpPr>
        <p:spPr/>
        <p:txBody>
          <a:bodyPr/>
          <a:lstStyle/>
          <a:p>
            <a:fld id="{BAE26A2A-DE5F-EA41-900F-AB5C4F1D9848}" type="slidenum">
              <a:rPr lang="en-US" smtClean="0"/>
              <a:t>15</a:t>
            </a:fld>
            <a:endParaRPr lang="en-US"/>
          </a:p>
        </p:txBody>
      </p:sp>
      <p:sp>
        <p:nvSpPr>
          <p:cNvPr id="10" name="TextBox 9">
            <a:extLst>
              <a:ext uri="{FF2B5EF4-FFF2-40B4-BE49-F238E27FC236}">
                <a16:creationId xmlns:a16="http://schemas.microsoft.com/office/drawing/2014/main" id="{143456D2-F30E-E1AA-7434-BC3C2E79FAC0}"/>
              </a:ext>
            </a:extLst>
          </p:cNvPr>
          <p:cNvSpPr txBox="1"/>
          <p:nvPr/>
        </p:nvSpPr>
        <p:spPr>
          <a:xfrm>
            <a:off x="1230527" y="6446837"/>
            <a:ext cx="6094970" cy="369332"/>
          </a:xfrm>
          <a:prstGeom prst="rect">
            <a:avLst/>
          </a:prstGeom>
          <a:noFill/>
        </p:spPr>
        <p:txBody>
          <a:bodyPr wrap="square">
            <a:spAutoFit/>
          </a:bodyPr>
          <a:lstStyle/>
          <a:p>
            <a:r>
              <a:rPr lang="en-US"/>
              <a:t>Source: </a:t>
            </a:r>
            <a:r>
              <a:rPr lang="en-US">
                <a:hlinkClick r:id="rId4"/>
              </a:rPr>
              <a:t>Lumina Foundation 2024</a:t>
            </a:r>
            <a:endParaRPr lang="en-US"/>
          </a:p>
        </p:txBody>
      </p:sp>
    </p:spTree>
    <p:extLst>
      <p:ext uri="{BB962C8B-B14F-4D97-AF65-F5344CB8AC3E}">
        <p14:creationId xmlns:p14="http://schemas.microsoft.com/office/powerpoint/2010/main" val="29474900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01FBB-8700-7E0A-C28B-62909DBE4B50}"/>
              </a:ext>
            </a:extLst>
          </p:cNvPr>
          <p:cNvSpPr>
            <a:spLocks noGrp="1"/>
          </p:cNvSpPr>
          <p:nvPr>
            <p:ph type="title"/>
          </p:nvPr>
        </p:nvSpPr>
        <p:spPr>
          <a:xfrm>
            <a:off x="847143" y="2875020"/>
            <a:ext cx="10497713" cy="1107959"/>
          </a:xfrm>
        </p:spPr>
        <p:txBody>
          <a:bodyPr anchor="t">
            <a:normAutofit/>
          </a:bodyPr>
          <a:lstStyle/>
          <a:p>
            <a:r>
              <a:rPr lang="en-US" sz="4000" dirty="0">
                <a:latin typeface="Arial"/>
                <a:cs typeface="Arial"/>
              </a:rPr>
              <a:t>86% </a:t>
            </a:r>
            <a:r>
              <a:rPr lang="en-US" sz="4000" b="0" dirty="0">
                <a:latin typeface="Arial"/>
                <a:cs typeface="Arial"/>
              </a:rPr>
              <a:t>of GED</a:t>
            </a:r>
            <a:r>
              <a:rPr lang="en-US" sz="4000" b="0" baseline="30000" dirty="0">
                <a:latin typeface="Arial"/>
                <a:cs typeface="Arial"/>
              </a:rPr>
              <a:t>® </a:t>
            </a:r>
            <a:r>
              <a:rPr lang="en-US" sz="4000" b="0" dirty="0">
                <a:latin typeface="Arial"/>
                <a:cs typeface="Arial"/>
              </a:rPr>
              <a:t>grads </a:t>
            </a:r>
            <a:r>
              <a:rPr lang="en-US" sz="4000" dirty="0">
                <a:latin typeface="Arial"/>
                <a:cs typeface="Arial"/>
              </a:rPr>
              <a:t>need enhanced support</a:t>
            </a:r>
            <a:r>
              <a:rPr lang="en-US" sz="4000" b="0" dirty="0">
                <a:latin typeface="Arial"/>
                <a:cs typeface="Arial"/>
              </a:rPr>
              <a:t> to succeed in transfer level college work.</a:t>
            </a:r>
          </a:p>
        </p:txBody>
      </p:sp>
      <p:sp>
        <p:nvSpPr>
          <p:cNvPr id="4" name="Slide Number Placeholder 3">
            <a:extLst>
              <a:ext uri="{FF2B5EF4-FFF2-40B4-BE49-F238E27FC236}">
                <a16:creationId xmlns:a16="http://schemas.microsoft.com/office/drawing/2014/main" id="{97330F75-90D1-5546-8206-5DDE4510AB7E}"/>
              </a:ext>
            </a:extLst>
          </p:cNvPr>
          <p:cNvSpPr>
            <a:spLocks noGrp="1"/>
          </p:cNvSpPr>
          <p:nvPr>
            <p:ph type="sldNum" sz="quarter" idx="10"/>
          </p:nvPr>
        </p:nvSpPr>
        <p:spPr/>
        <p:txBody>
          <a:bodyPr/>
          <a:lstStyle/>
          <a:p>
            <a:pPr>
              <a:defRPr/>
            </a:pPr>
            <a:fld id="{EEAC2BAD-9516-2B47-9900-7FC05ED2F002}" type="slidenum">
              <a:rPr lang="en-US" smtClean="0"/>
              <a:pPr>
                <a:defRPr/>
              </a:pPr>
              <a:t>16</a:t>
            </a:fld>
            <a:endParaRPr lang="en-US"/>
          </a:p>
        </p:txBody>
      </p:sp>
      <p:sp>
        <p:nvSpPr>
          <p:cNvPr id="5" name="TextBox 4">
            <a:extLst>
              <a:ext uri="{FF2B5EF4-FFF2-40B4-BE49-F238E27FC236}">
                <a16:creationId xmlns:a16="http://schemas.microsoft.com/office/drawing/2014/main" id="{3328EEA1-EE4A-F7E8-421E-DD8AF39404FD}"/>
              </a:ext>
            </a:extLst>
          </p:cNvPr>
          <p:cNvSpPr txBox="1"/>
          <p:nvPr/>
        </p:nvSpPr>
        <p:spPr>
          <a:xfrm>
            <a:off x="809315" y="6371206"/>
            <a:ext cx="6094970" cy="369332"/>
          </a:xfrm>
          <a:prstGeom prst="rect">
            <a:avLst/>
          </a:prstGeom>
          <a:noFill/>
        </p:spPr>
        <p:txBody>
          <a:bodyPr wrap="square">
            <a:spAutoFit/>
          </a:bodyPr>
          <a:lstStyle/>
          <a:p>
            <a:r>
              <a:rPr lang="en-US"/>
              <a:t>Source: </a:t>
            </a:r>
            <a:r>
              <a:rPr lang="en-US">
                <a:hlinkClick r:id="rId2"/>
              </a:rPr>
              <a:t>GED Outcomes Study</a:t>
            </a:r>
            <a:endParaRPr lang="en-US"/>
          </a:p>
        </p:txBody>
      </p:sp>
    </p:spTree>
    <p:extLst>
      <p:ext uri="{BB962C8B-B14F-4D97-AF65-F5344CB8AC3E}">
        <p14:creationId xmlns:p14="http://schemas.microsoft.com/office/powerpoint/2010/main" val="22219081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9144268-1D82-D74B-A7B9-B04A24BF5141}"/>
              </a:ext>
            </a:extLst>
          </p:cNvPr>
          <p:cNvSpPr>
            <a:spLocks noGrp="1"/>
          </p:cNvSpPr>
          <p:nvPr>
            <p:ph type="sldNum" sz="quarter" idx="10"/>
          </p:nvPr>
        </p:nvSpPr>
        <p:spPr/>
        <p:txBody>
          <a:bodyPr/>
          <a:lstStyle/>
          <a:p>
            <a:pPr>
              <a:defRPr/>
            </a:pPr>
            <a:fld id="{EEAC2BAD-9516-2B47-9900-7FC05ED2F002}" type="slidenum">
              <a:rPr lang="en-US" smtClean="0"/>
              <a:pPr>
                <a:defRPr/>
              </a:pPr>
              <a:t>17</a:t>
            </a:fld>
            <a:endParaRPr lang="en-US"/>
          </a:p>
        </p:txBody>
      </p:sp>
      <p:grpSp>
        <p:nvGrpSpPr>
          <p:cNvPr id="3" name="Group 2">
            <a:extLst>
              <a:ext uri="{FF2B5EF4-FFF2-40B4-BE49-F238E27FC236}">
                <a16:creationId xmlns:a16="http://schemas.microsoft.com/office/drawing/2014/main" id="{0CDB680D-2CCB-B1AF-79DF-155392CCB68F}"/>
              </a:ext>
            </a:extLst>
          </p:cNvPr>
          <p:cNvGrpSpPr/>
          <p:nvPr/>
        </p:nvGrpSpPr>
        <p:grpSpPr>
          <a:xfrm>
            <a:off x="1773043" y="2005964"/>
            <a:ext cx="8655399" cy="3863653"/>
            <a:chOff x="1676700" y="2229654"/>
            <a:chExt cx="8655399" cy="3863653"/>
          </a:xfrm>
        </p:grpSpPr>
        <p:pic>
          <p:nvPicPr>
            <p:cNvPr id="35" name="Picture 50" descr="Construction Barricade outline">
              <a:extLst>
                <a:ext uri="{FF2B5EF4-FFF2-40B4-BE49-F238E27FC236}">
                  <a16:creationId xmlns:a16="http://schemas.microsoft.com/office/drawing/2014/main" id="{8AD1D1B6-578C-FD4E-8FBC-ACD96B152110}"/>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6684666" y="2301611"/>
              <a:ext cx="914401" cy="914401"/>
            </a:xfrm>
            <a:prstGeom prst="rect">
              <a:avLst/>
            </a:prstGeom>
            <a:ln w="12700">
              <a:miter lim="400000"/>
            </a:ln>
          </p:spPr>
        </p:pic>
        <p:sp>
          <p:nvSpPr>
            <p:cNvPr id="16" name="Google Shape;1062;p87">
              <a:extLst>
                <a:ext uri="{FF2B5EF4-FFF2-40B4-BE49-F238E27FC236}">
                  <a16:creationId xmlns:a16="http://schemas.microsoft.com/office/drawing/2014/main" id="{FA0B787F-4288-544E-B375-238C7E052AD9}"/>
                </a:ext>
              </a:extLst>
            </p:cNvPr>
            <p:cNvSpPr txBox="1"/>
            <p:nvPr/>
          </p:nvSpPr>
          <p:spPr>
            <a:xfrm>
              <a:off x="1929904" y="3191129"/>
              <a:ext cx="1380360" cy="61552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91424" tIns="91424" rIns="91424" bIns="91424">
              <a:spAutoFit/>
            </a:bodyPr>
            <a:lstStyle>
              <a:lvl1pPr algn="ctr">
                <a:spcBef>
                  <a:spcPts val="1000"/>
                </a:spcBef>
                <a:defRPr sz="1400" b="1"/>
              </a:lvl1pPr>
            </a:lstStyle>
            <a:p>
              <a:r>
                <a:rPr lang="en-ZA"/>
                <a:t>Graduate Highschool</a:t>
              </a:r>
            </a:p>
          </p:txBody>
        </p:sp>
        <p:sp>
          <p:nvSpPr>
            <p:cNvPr id="17" name="Google Shape;1062;p87">
              <a:extLst>
                <a:ext uri="{FF2B5EF4-FFF2-40B4-BE49-F238E27FC236}">
                  <a16:creationId xmlns:a16="http://schemas.microsoft.com/office/drawing/2014/main" id="{726E4B92-0D97-344B-A697-6BCB49F5DDD8}"/>
                </a:ext>
              </a:extLst>
            </p:cNvPr>
            <p:cNvSpPr txBox="1"/>
            <p:nvPr/>
          </p:nvSpPr>
          <p:spPr>
            <a:xfrm>
              <a:off x="4164466" y="3191129"/>
              <a:ext cx="1380360" cy="400077"/>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91424" tIns="91424" rIns="91424" bIns="91424" anchor="t">
              <a:spAutoFit/>
            </a:bodyPr>
            <a:lstStyle>
              <a:lvl1pPr algn="ctr">
                <a:spcBef>
                  <a:spcPts val="1000"/>
                </a:spcBef>
                <a:defRPr sz="1400" b="1"/>
              </a:lvl1pPr>
            </a:lstStyle>
            <a:p>
              <a:r>
                <a:rPr lang="en-ZA"/>
                <a:t>Enrollment</a:t>
              </a:r>
              <a:endParaRPr lang="en-ZA">
                <a:ea typeface="Calibri"/>
                <a:cs typeface="Calibri"/>
              </a:endParaRPr>
            </a:p>
          </p:txBody>
        </p:sp>
        <p:sp>
          <p:nvSpPr>
            <p:cNvPr id="19" name="Google Shape;1062;p87">
              <a:extLst>
                <a:ext uri="{FF2B5EF4-FFF2-40B4-BE49-F238E27FC236}">
                  <a16:creationId xmlns:a16="http://schemas.microsoft.com/office/drawing/2014/main" id="{A5D46844-CD74-214C-8A54-717195A6BC7D}"/>
                </a:ext>
              </a:extLst>
            </p:cNvPr>
            <p:cNvSpPr txBox="1"/>
            <p:nvPr/>
          </p:nvSpPr>
          <p:spPr>
            <a:xfrm>
              <a:off x="6387136" y="3191129"/>
              <a:ext cx="1490241" cy="400077"/>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91424" tIns="91424" rIns="91424" bIns="91424">
              <a:spAutoFit/>
            </a:bodyPr>
            <a:lstStyle>
              <a:lvl1pPr algn="ctr">
                <a:spcBef>
                  <a:spcPts val="1000"/>
                </a:spcBef>
                <a:defRPr sz="1400" b="1"/>
              </a:lvl1pPr>
            </a:lstStyle>
            <a:p>
              <a:r>
                <a:rPr lang="en-ZA"/>
                <a:t>Discouragement</a:t>
              </a:r>
            </a:p>
          </p:txBody>
        </p:sp>
        <p:sp>
          <p:nvSpPr>
            <p:cNvPr id="20" name="Google Shape;1062;p87">
              <a:extLst>
                <a:ext uri="{FF2B5EF4-FFF2-40B4-BE49-F238E27FC236}">
                  <a16:creationId xmlns:a16="http://schemas.microsoft.com/office/drawing/2014/main" id="{29833EE7-38FB-8748-823A-D3A8B431C888}"/>
                </a:ext>
              </a:extLst>
            </p:cNvPr>
            <p:cNvSpPr txBox="1"/>
            <p:nvPr/>
          </p:nvSpPr>
          <p:spPr>
            <a:xfrm>
              <a:off x="8679505" y="3191129"/>
              <a:ext cx="1380360" cy="400077"/>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91424" tIns="91424" rIns="91424" bIns="91424">
              <a:spAutoFit/>
            </a:bodyPr>
            <a:lstStyle>
              <a:lvl1pPr algn="ctr">
                <a:spcBef>
                  <a:spcPts val="1000"/>
                </a:spcBef>
                <a:defRPr sz="1400" b="1"/>
              </a:lvl1pPr>
            </a:lstStyle>
            <a:p>
              <a:r>
                <a:rPr lang="en-ZA"/>
                <a:t>No Progress</a:t>
              </a:r>
            </a:p>
          </p:txBody>
        </p:sp>
        <p:sp>
          <p:nvSpPr>
            <p:cNvPr id="27" name="TextBox 26">
              <a:extLst>
                <a:ext uri="{FF2B5EF4-FFF2-40B4-BE49-F238E27FC236}">
                  <a16:creationId xmlns:a16="http://schemas.microsoft.com/office/drawing/2014/main" id="{95211AD9-F4B9-9C44-AD45-4E864AE0BFEF}"/>
                </a:ext>
              </a:extLst>
            </p:cNvPr>
            <p:cNvSpPr txBox="1"/>
            <p:nvPr/>
          </p:nvSpPr>
          <p:spPr>
            <a:xfrm>
              <a:off x="1728772" y="4523647"/>
              <a:ext cx="1965799" cy="1477328"/>
            </a:xfrm>
            <a:prstGeom prst="rect">
              <a:avLst/>
            </a:prstGeom>
            <a:noFill/>
          </p:spPr>
          <p:txBody>
            <a:bodyPr wrap="square" rtlCol="0">
              <a:spAutoFit/>
            </a:bodyPr>
            <a:lstStyle/>
            <a:p>
              <a:pPr algn="ctr"/>
              <a:r>
                <a:rPr lang="en-GB">
                  <a:latin typeface="Open Sans Light" panose="020B0306030504020204" pitchFamily="34" charset="0"/>
                  <a:ea typeface="Open Sans Light" panose="020B0306030504020204" pitchFamily="34" charset="0"/>
                  <a:cs typeface="Open Sans Light" panose="020B0306030504020204" pitchFamily="34" charset="0"/>
                </a:rPr>
                <a:t>Learner completes high-school/GED and begins to dream of college.</a:t>
              </a:r>
              <a:endParaRPr lang="en-US">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8" name="TextBox 27">
              <a:extLst>
                <a:ext uri="{FF2B5EF4-FFF2-40B4-BE49-F238E27FC236}">
                  <a16:creationId xmlns:a16="http://schemas.microsoft.com/office/drawing/2014/main" id="{A5F57E93-2BC3-0E4B-A8BC-DB2853F0292B}"/>
                </a:ext>
              </a:extLst>
            </p:cNvPr>
            <p:cNvSpPr txBox="1"/>
            <p:nvPr/>
          </p:nvSpPr>
          <p:spPr>
            <a:xfrm>
              <a:off x="3963334" y="4523647"/>
              <a:ext cx="1965799" cy="1569660"/>
            </a:xfrm>
            <a:prstGeom prst="rect">
              <a:avLst/>
            </a:prstGeom>
            <a:noFill/>
          </p:spPr>
          <p:txBody>
            <a:bodyPr wrap="square" lIns="91440" tIns="45720" rIns="91440" bIns="45720" rtlCol="0" anchor="t">
              <a:spAutoFit/>
            </a:bodyPr>
            <a:lstStyle/>
            <a:p>
              <a:pPr algn="ctr"/>
              <a:r>
                <a:rPr lang="en-GB" sz="1600">
                  <a:latin typeface="Open Sans Light"/>
                  <a:ea typeface="Open Sans Light"/>
                  <a:cs typeface="Open Sans Light"/>
                </a:rPr>
                <a:t>Learner begins the arduous process by choosing a college and degree, funding, and applying</a:t>
              </a:r>
              <a:endParaRPr lang="en-US" sz="1600">
                <a:latin typeface="Open Sans Light"/>
                <a:ea typeface="Open Sans Light"/>
                <a:cs typeface="Open Sans Light"/>
              </a:endParaRPr>
            </a:p>
          </p:txBody>
        </p:sp>
        <p:sp>
          <p:nvSpPr>
            <p:cNvPr id="30" name="TextBox 29">
              <a:extLst>
                <a:ext uri="{FF2B5EF4-FFF2-40B4-BE49-F238E27FC236}">
                  <a16:creationId xmlns:a16="http://schemas.microsoft.com/office/drawing/2014/main" id="{BF8A7741-6E1F-394E-863F-BDC027FF12C7}"/>
                </a:ext>
              </a:extLst>
            </p:cNvPr>
            <p:cNvSpPr txBox="1"/>
            <p:nvPr/>
          </p:nvSpPr>
          <p:spPr>
            <a:xfrm>
              <a:off x="6295886" y="4523647"/>
              <a:ext cx="1886768" cy="1077218"/>
            </a:xfrm>
            <a:prstGeom prst="rect">
              <a:avLst/>
            </a:prstGeom>
            <a:noFill/>
          </p:spPr>
          <p:txBody>
            <a:bodyPr wrap="square" rtlCol="0">
              <a:spAutoFit/>
            </a:bodyPr>
            <a:lstStyle/>
            <a:p>
              <a:pPr algn="ctr"/>
              <a:r>
                <a:rPr lang="en-GB" sz="1600">
                  <a:latin typeface="Open Sans Light" panose="020B0306030504020204" pitchFamily="34" charset="0"/>
                  <a:ea typeface="Open Sans Light" panose="020B0306030504020204" pitchFamily="34" charset="0"/>
                  <a:cs typeface="Open Sans Light" panose="020B0306030504020204" pitchFamily="34" charset="0"/>
                </a:rPr>
                <a:t>Learner is not well prepared and/or encounters hardship</a:t>
              </a:r>
              <a:endParaRPr lang="en-US" sz="160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1" name="TextBox 30">
              <a:extLst>
                <a:ext uri="{FF2B5EF4-FFF2-40B4-BE49-F238E27FC236}">
                  <a16:creationId xmlns:a16="http://schemas.microsoft.com/office/drawing/2014/main" id="{69469396-95DD-404D-801A-41965FB1ED45}"/>
                </a:ext>
              </a:extLst>
            </p:cNvPr>
            <p:cNvSpPr txBox="1"/>
            <p:nvPr/>
          </p:nvSpPr>
          <p:spPr>
            <a:xfrm>
              <a:off x="8478374" y="4523647"/>
              <a:ext cx="1782622" cy="1077218"/>
            </a:xfrm>
            <a:prstGeom prst="rect">
              <a:avLst/>
            </a:prstGeom>
            <a:noFill/>
          </p:spPr>
          <p:txBody>
            <a:bodyPr wrap="square" lIns="91440" tIns="45720" rIns="91440" bIns="45720" rtlCol="0" anchor="t">
              <a:spAutoFit/>
            </a:bodyPr>
            <a:lstStyle/>
            <a:p>
              <a:pPr algn="ctr"/>
              <a:r>
                <a:rPr lang="en-GB" sz="1600">
                  <a:latin typeface="Open Sans Light"/>
                  <a:ea typeface="Open Sans Light"/>
                  <a:cs typeface="Open Sans Light"/>
                </a:rPr>
                <a:t>35% graduation rate for learners attending 2 year schools*</a:t>
              </a:r>
              <a:endParaRPr lang="en-US" sz="1600">
                <a:latin typeface="Open Sans Light"/>
                <a:ea typeface="Open Sans Light"/>
                <a:cs typeface="Open Sans Light"/>
              </a:endParaRPr>
            </a:p>
          </p:txBody>
        </p:sp>
        <p:sp>
          <p:nvSpPr>
            <p:cNvPr id="36" name="Oval 35">
              <a:extLst>
                <a:ext uri="{FF2B5EF4-FFF2-40B4-BE49-F238E27FC236}">
                  <a16:creationId xmlns:a16="http://schemas.microsoft.com/office/drawing/2014/main" id="{7C0CC920-2FFB-D612-6738-C3E6C7B00403}"/>
                </a:ext>
              </a:extLst>
            </p:cNvPr>
            <p:cNvSpPr/>
            <p:nvPr/>
          </p:nvSpPr>
          <p:spPr>
            <a:xfrm>
              <a:off x="1676700" y="2229654"/>
              <a:ext cx="1886769" cy="1886769"/>
            </a:xfrm>
            <a:prstGeom prst="ellipse">
              <a:avLst/>
            </a:prstGeom>
            <a:noFill/>
            <a:ln w="889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V"/>
            </a:p>
          </p:txBody>
        </p:sp>
        <p:sp>
          <p:nvSpPr>
            <p:cNvPr id="37" name="Oval 36">
              <a:extLst>
                <a:ext uri="{FF2B5EF4-FFF2-40B4-BE49-F238E27FC236}">
                  <a16:creationId xmlns:a16="http://schemas.microsoft.com/office/drawing/2014/main" id="{D6F781DE-24F5-7801-F0A1-F7FAECA4130C}"/>
                </a:ext>
              </a:extLst>
            </p:cNvPr>
            <p:cNvSpPr/>
            <p:nvPr/>
          </p:nvSpPr>
          <p:spPr>
            <a:xfrm>
              <a:off x="3923546" y="2229654"/>
              <a:ext cx="1886769" cy="1886769"/>
            </a:xfrm>
            <a:prstGeom prst="ellipse">
              <a:avLst/>
            </a:prstGeom>
            <a:noFill/>
            <a:ln w="889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V"/>
            </a:p>
          </p:txBody>
        </p:sp>
        <p:sp>
          <p:nvSpPr>
            <p:cNvPr id="39" name="Oval 38">
              <a:extLst>
                <a:ext uri="{FF2B5EF4-FFF2-40B4-BE49-F238E27FC236}">
                  <a16:creationId xmlns:a16="http://schemas.microsoft.com/office/drawing/2014/main" id="{2AF901B5-887C-7698-40D3-D4A87D2F207A}"/>
                </a:ext>
              </a:extLst>
            </p:cNvPr>
            <p:cNvSpPr/>
            <p:nvPr/>
          </p:nvSpPr>
          <p:spPr>
            <a:xfrm>
              <a:off x="6198483" y="2229654"/>
              <a:ext cx="1886769" cy="1886769"/>
            </a:xfrm>
            <a:prstGeom prst="ellipse">
              <a:avLst/>
            </a:prstGeom>
            <a:noFill/>
            <a:ln w="889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V"/>
            </a:p>
          </p:txBody>
        </p:sp>
        <p:sp>
          <p:nvSpPr>
            <p:cNvPr id="40" name="Oval 39">
              <a:extLst>
                <a:ext uri="{FF2B5EF4-FFF2-40B4-BE49-F238E27FC236}">
                  <a16:creationId xmlns:a16="http://schemas.microsoft.com/office/drawing/2014/main" id="{0360E21F-2893-2B6E-C754-79C85D18A3AC}"/>
                </a:ext>
              </a:extLst>
            </p:cNvPr>
            <p:cNvSpPr/>
            <p:nvPr/>
          </p:nvSpPr>
          <p:spPr>
            <a:xfrm>
              <a:off x="8445330" y="2229654"/>
              <a:ext cx="1886769" cy="1886769"/>
            </a:xfrm>
            <a:prstGeom prst="ellipse">
              <a:avLst/>
            </a:prstGeom>
            <a:noFill/>
            <a:ln w="889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V"/>
            </a:p>
          </p:txBody>
        </p:sp>
        <p:pic>
          <p:nvPicPr>
            <p:cNvPr id="5" name="Picture 44">
              <a:extLst>
                <a:ext uri="{FF2B5EF4-FFF2-40B4-BE49-F238E27FC236}">
                  <a16:creationId xmlns:a16="http://schemas.microsoft.com/office/drawing/2014/main" id="{E0510D11-E94F-F906-F229-C8CEE07A9403}"/>
                </a:ext>
              </a:extLst>
            </p:cNvPr>
            <p:cNvPicPr>
              <a:picLocks noChangeAspect="1"/>
            </p:cNvPicPr>
            <p:nvPr/>
          </p:nvPicPr>
          <p:blipFill>
            <a:blip r:embed="rId5"/>
            <a:srcRect/>
            <a:stretch/>
          </p:blipFill>
          <p:spPr>
            <a:xfrm>
              <a:off x="2162884" y="2343720"/>
              <a:ext cx="914400" cy="914400"/>
            </a:xfrm>
            <a:prstGeom prst="rect">
              <a:avLst/>
            </a:prstGeom>
            <a:ln w="12700">
              <a:miter lim="400000"/>
            </a:ln>
          </p:spPr>
        </p:pic>
        <p:pic>
          <p:nvPicPr>
            <p:cNvPr id="6" name="Picture 40">
              <a:extLst>
                <a:ext uri="{FF2B5EF4-FFF2-40B4-BE49-F238E27FC236}">
                  <a16:creationId xmlns:a16="http://schemas.microsoft.com/office/drawing/2014/main" id="{C67E37F1-A3CC-83A1-4800-233C7086C208}"/>
                </a:ext>
              </a:extLst>
            </p:cNvPr>
            <p:cNvPicPr>
              <a:picLocks noChangeAspect="1"/>
            </p:cNvPicPr>
            <p:nvPr/>
          </p:nvPicPr>
          <p:blipFill>
            <a:blip r:embed="rId6"/>
            <a:srcRect/>
            <a:stretch/>
          </p:blipFill>
          <p:spPr>
            <a:xfrm>
              <a:off x="4348712" y="2343720"/>
              <a:ext cx="914401" cy="914401"/>
            </a:xfrm>
            <a:prstGeom prst="rect">
              <a:avLst/>
            </a:prstGeom>
            <a:ln w="12700">
              <a:miter lim="400000"/>
            </a:ln>
          </p:spPr>
        </p:pic>
        <p:pic>
          <p:nvPicPr>
            <p:cNvPr id="8" name="Picture 47">
              <a:extLst>
                <a:ext uri="{FF2B5EF4-FFF2-40B4-BE49-F238E27FC236}">
                  <a16:creationId xmlns:a16="http://schemas.microsoft.com/office/drawing/2014/main" id="{DE0A3DFA-C5A4-F76B-D094-E898DE4298AE}"/>
                </a:ext>
              </a:extLst>
            </p:cNvPr>
            <p:cNvPicPr>
              <a:picLocks noChangeAspect="1"/>
            </p:cNvPicPr>
            <p:nvPr/>
          </p:nvPicPr>
          <p:blipFill>
            <a:blip r:embed="rId7"/>
            <a:srcRect/>
            <a:stretch/>
          </p:blipFill>
          <p:spPr>
            <a:xfrm>
              <a:off x="8953598" y="2301610"/>
              <a:ext cx="914401" cy="914401"/>
            </a:xfrm>
            <a:prstGeom prst="rect">
              <a:avLst/>
            </a:prstGeom>
            <a:ln w="12700">
              <a:miter lim="400000"/>
            </a:ln>
          </p:spPr>
        </p:pic>
      </p:grpSp>
      <p:sp>
        <p:nvSpPr>
          <p:cNvPr id="32" name="TextBox 31">
            <a:extLst>
              <a:ext uri="{FF2B5EF4-FFF2-40B4-BE49-F238E27FC236}">
                <a16:creationId xmlns:a16="http://schemas.microsoft.com/office/drawing/2014/main" id="{BF2B4E12-7D3A-29D1-E247-5BA346D4685C}"/>
              </a:ext>
            </a:extLst>
          </p:cNvPr>
          <p:cNvSpPr txBox="1"/>
          <p:nvPr/>
        </p:nvSpPr>
        <p:spPr>
          <a:xfrm>
            <a:off x="876061" y="6387760"/>
            <a:ext cx="6094970" cy="369332"/>
          </a:xfrm>
          <a:prstGeom prst="rect">
            <a:avLst/>
          </a:prstGeom>
          <a:noFill/>
        </p:spPr>
        <p:txBody>
          <a:bodyPr wrap="square">
            <a:spAutoFit/>
          </a:bodyPr>
          <a:lstStyle>
            <a:defPPr>
              <a:defRPr lang="en-US"/>
            </a:defPPr>
          </a:lstStyle>
          <a:p>
            <a:r>
              <a:rPr lang="en-US"/>
              <a:t>Source: </a:t>
            </a:r>
            <a:r>
              <a:rPr lang="en-US">
                <a:hlinkClick r:id="rId8"/>
              </a:rPr>
              <a:t>National Center for Education Statistics</a:t>
            </a:r>
            <a:endParaRPr lang="en-US"/>
          </a:p>
        </p:txBody>
      </p:sp>
      <p:sp>
        <p:nvSpPr>
          <p:cNvPr id="7" name="Title 4">
            <a:extLst>
              <a:ext uri="{FF2B5EF4-FFF2-40B4-BE49-F238E27FC236}">
                <a16:creationId xmlns:a16="http://schemas.microsoft.com/office/drawing/2014/main" id="{E92A2D14-C141-3161-6EA2-953295C76416}"/>
              </a:ext>
            </a:extLst>
          </p:cNvPr>
          <p:cNvSpPr txBox="1">
            <a:spLocks/>
          </p:cNvSpPr>
          <p:nvPr/>
        </p:nvSpPr>
        <p:spPr>
          <a:xfrm>
            <a:off x="401444" y="525111"/>
            <a:ext cx="11351941" cy="1165587"/>
          </a:xfrm>
          <a:prstGeom prst="rect">
            <a:avLst/>
          </a:prstGeom>
        </p:spPr>
        <p:txBody>
          <a:bodyPr/>
          <a:lstStyle>
            <a:lvl1pPr algn="l" defTabSz="685766"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en-US"/>
              <a:t>It is not an easy journey!</a:t>
            </a:r>
          </a:p>
        </p:txBody>
      </p:sp>
    </p:spTree>
    <p:extLst>
      <p:ext uri="{BB962C8B-B14F-4D97-AF65-F5344CB8AC3E}">
        <p14:creationId xmlns:p14="http://schemas.microsoft.com/office/powerpoint/2010/main" val="41937372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747793D-72FA-314B-ADE7-2B3092EAFAD2}"/>
              </a:ext>
            </a:extLst>
          </p:cNvPr>
          <p:cNvSpPr>
            <a:spLocks noGrp="1"/>
          </p:cNvSpPr>
          <p:nvPr>
            <p:ph type="sldNum" sz="quarter" idx="10"/>
          </p:nvPr>
        </p:nvSpPr>
        <p:spPr/>
        <p:txBody>
          <a:bodyPr/>
          <a:lstStyle/>
          <a:p>
            <a:pPr>
              <a:defRPr/>
            </a:pPr>
            <a:fld id="{C7D9D03B-B0CE-F149-B9E8-CD52DE1054E7}" type="slidenum">
              <a:rPr lang="en-US" smtClean="0"/>
              <a:pPr>
                <a:defRPr/>
              </a:pPr>
              <a:t>18</a:t>
            </a:fld>
            <a:endParaRPr lang="en-US"/>
          </a:p>
        </p:txBody>
      </p:sp>
      <p:sp>
        <p:nvSpPr>
          <p:cNvPr id="4" name="Title 3">
            <a:extLst>
              <a:ext uri="{FF2B5EF4-FFF2-40B4-BE49-F238E27FC236}">
                <a16:creationId xmlns:a16="http://schemas.microsoft.com/office/drawing/2014/main" id="{C3D8BF38-77CB-8342-84A7-A14FF0BA19B3}"/>
              </a:ext>
            </a:extLst>
          </p:cNvPr>
          <p:cNvSpPr>
            <a:spLocks noGrp="1"/>
          </p:cNvSpPr>
          <p:nvPr>
            <p:ph type="title" idx="4294967295"/>
          </p:nvPr>
        </p:nvSpPr>
        <p:spPr>
          <a:xfrm>
            <a:off x="992187" y="2568433"/>
            <a:ext cx="10207625" cy="1721133"/>
          </a:xfrm>
        </p:spPr>
        <p:txBody>
          <a:bodyPr>
            <a:normAutofit/>
          </a:bodyPr>
          <a:lstStyle/>
          <a:p>
            <a:r>
              <a:rPr lang="en-US" sz="4000" b="0">
                <a:latin typeface="Arial"/>
                <a:cs typeface="Arial"/>
              </a:rPr>
              <a:t>"Only </a:t>
            </a:r>
            <a:r>
              <a:rPr lang="en-US" sz="4000" i="1">
                <a:latin typeface="Arial"/>
                <a:cs typeface="Arial"/>
              </a:rPr>
              <a:t>23% of two-year</a:t>
            </a:r>
            <a:r>
              <a:rPr lang="en-US" sz="4000" b="0">
                <a:latin typeface="Arial"/>
                <a:cs typeface="Arial"/>
              </a:rPr>
              <a:t> attendees and </a:t>
            </a:r>
            <a:r>
              <a:rPr lang="en-US" sz="4000" i="1">
                <a:latin typeface="Arial"/>
                <a:cs typeface="Arial"/>
              </a:rPr>
              <a:t>37% of four-year</a:t>
            </a:r>
            <a:r>
              <a:rPr lang="en-US" sz="4000" b="0">
                <a:latin typeface="Arial"/>
                <a:cs typeface="Arial"/>
              </a:rPr>
              <a:t> college students who start in remediation </a:t>
            </a:r>
            <a:r>
              <a:rPr lang="en-US" sz="4000" i="1">
                <a:latin typeface="Arial"/>
                <a:cs typeface="Arial"/>
              </a:rPr>
              <a:t>complete</a:t>
            </a:r>
            <a:r>
              <a:rPr lang="en-US" sz="4000" b="0">
                <a:latin typeface="Arial"/>
                <a:cs typeface="Arial"/>
              </a:rPr>
              <a:t> the gateway course."</a:t>
            </a:r>
            <a:endParaRPr lang="en-US" sz="4000"/>
          </a:p>
        </p:txBody>
      </p:sp>
      <p:sp>
        <p:nvSpPr>
          <p:cNvPr id="3" name="Content Placeholder 3">
            <a:extLst>
              <a:ext uri="{FF2B5EF4-FFF2-40B4-BE49-F238E27FC236}">
                <a16:creationId xmlns:a16="http://schemas.microsoft.com/office/drawing/2014/main" id="{82EBBFAA-9A74-0D29-CCFE-C358430FC91D}"/>
              </a:ext>
            </a:extLst>
          </p:cNvPr>
          <p:cNvSpPr txBox="1">
            <a:spLocks/>
          </p:cNvSpPr>
          <p:nvPr/>
        </p:nvSpPr>
        <p:spPr>
          <a:xfrm>
            <a:off x="844350" y="6447490"/>
            <a:ext cx="9248242" cy="434834"/>
          </a:xfrm>
          <a:prstGeom prst="rect">
            <a:avLst/>
          </a:prstGeom>
        </p:spPr>
        <p:txBody>
          <a:bodyPr vert="horz" lIns="91440" tIns="45720" rIns="91440" bIns="45720" rtlCol="0" anchor="t">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100" b="1" kern="1200">
                <a:solidFill>
                  <a:schemeClr val="tx1"/>
                </a:solidFill>
                <a:latin typeface="Open Sans Semibold" panose="020B0606030504020204" pitchFamily="34" charset="0"/>
                <a:ea typeface="Open Sans Semibold" panose="020B0606030504020204" pitchFamily="34" charset="0"/>
                <a:cs typeface="Open Sans Semibold" panose="020B0606030504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Open Sans Light" panose="020B0306030504020204" pitchFamily="34" charset="0"/>
                <a:ea typeface="+mn-ea"/>
                <a:cs typeface="Open Sans Semibold" panose="020B0606030504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Open Sans Light" panose="020B0306030504020204" pitchFamily="34" charset="0"/>
                <a:ea typeface="+mn-ea"/>
                <a:cs typeface="Open Sans Semibold" panose="020B0606030504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Open Sans Light" panose="020B0306030504020204" pitchFamily="34" charset="0"/>
                <a:ea typeface="+mn-ea"/>
                <a:cs typeface="Open Sans Semibold" panose="020B0606030504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Open Sans Light" panose="020B0306030504020204" pitchFamily="34" charset="0"/>
                <a:ea typeface="+mn-ea"/>
                <a:cs typeface="Open Sans Semibold"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200">
                <a:latin typeface="Arial"/>
                <a:cs typeface="Arial"/>
                <a:hlinkClick r:id="rId2"/>
              </a:rPr>
              <a:t>Source: Forbes 2018 (most recent study)</a:t>
            </a:r>
            <a:endParaRPr lang="en-US" sz="1200"/>
          </a:p>
        </p:txBody>
      </p:sp>
    </p:spTree>
    <p:extLst>
      <p:ext uri="{BB962C8B-B14F-4D97-AF65-F5344CB8AC3E}">
        <p14:creationId xmlns:p14="http://schemas.microsoft.com/office/powerpoint/2010/main" val="571182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31763C4-16BD-AD27-2CA5-7CBAD5BC48DE}"/>
              </a:ext>
            </a:extLst>
          </p:cNvPr>
          <p:cNvSpPr>
            <a:spLocks noGrp="1"/>
          </p:cNvSpPr>
          <p:nvPr>
            <p:ph sz="half" idx="1"/>
          </p:nvPr>
        </p:nvSpPr>
        <p:spPr>
          <a:solidFill>
            <a:schemeClr val="bg2"/>
          </a:solidFill>
          <a:ln>
            <a:noFill/>
          </a:ln>
        </p:spPr>
        <p:txBody>
          <a:bodyPr/>
          <a:lstStyle/>
          <a:p>
            <a:pPr marL="0" indent="0" algn="ctr">
              <a:buNone/>
            </a:pPr>
            <a:r>
              <a:rPr lang="en-US" sz="2400" b="1"/>
              <a:t>Prerequisite</a:t>
            </a:r>
          </a:p>
          <a:p>
            <a:pPr marL="0" indent="0" algn="ctr">
              <a:buNone/>
            </a:pPr>
            <a:endParaRPr lang="en-US" sz="2400" b="1"/>
          </a:p>
          <a:p>
            <a:pPr marL="285750" indent="-285750">
              <a:buFont typeface="Arial" panose="020B0604020202020204" pitchFamily="34" charset="0"/>
              <a:buChar char="•"/>
            </a:pPr>
            <a:r>
              <a:rPr lang="en-US"/>
              <a:t>Placement: Exam</a:t>
            </a:r>
          </a:p>
          <a:p>
            <a:pPr marL="285750" indent="-285750">
              <a:buFont typeface="Arial" panose="020B0604020202020204" pitchFamily="34" charset="0"/>
              <a:buChar char="•"/>
            </a:pPr>
            <a:r>
              <a:rPr lang="en-US"/>
              <a:t>1-4 courses added to plan</a:t>
            </a:r>
          </a:p>
          <a:p>
            <a:pPr marL="285750" indent="-285750">
              <a:buFont typeface="Arial" panose="020B0604020202020204" pitchFamily="34" charset="0"/>
              <a:buChar char="•"/>
            </a:pPr>
            <a:r>
              <a:rPr lang="en-US"/>
              <a:t>Remedial courses </a:t>
            </a:r>
            <a:r>
              <a:rPr lang="en-US" b="1"/>
              <a:t>Before</a:t>
            </a:r>
            <a:r>
              <a:rPr lang="en-US"/>
              <a:t> regular credit bearing courses</a:t>
            </a:r>
          </a:p>
          <a:p>
            <a:pPr marL="285750" indent="-285750">
              <a:buFont typeface="Arial" panose="020B0604020202020204" pitchFamily="34" charset="0"/>
              <a:buChar char="•"/>
            </a:pPr>
            <a:r>
              <a:rPr lang="en-US"/>
              <a:t>Most common model</a:t>
            </a:r>
          </a:p>
          <a:p>
            <a:endParaRPr lang="en-US"/>
          </a:p>
        </p:txBody>
      </p:sp>
      <p:sp>
        <p:nvSpPr>
          <p:cNvPr id="5" name="Content Placeholder 4">
            <a:extLst>
              <a:ext uri="{FF2B5EF4-FFF2-40B4-BE49-F238E27FC236}">
                <a16:creationId xmlns:a16="http://schemas.microsoft.com/office/drawing/2014/main" id="{7B899E20-13AA-D10C-74CC-2B949310856D}"/>
              </a:ext>
            </a:extLst>
          </p:cNvPr>
          <p:cNvSpPr>
            <a:spLocks noGrp="1"/>
          </p:cNvSpPr>
          <p:nvPr>
            <p:ph sz="half" idx="13"/>
          </p:nvPr>
        </p:nvSpPr>
        <p:spPr>
          <a:solidFill>
            <a:schemeClr val="bg2"/>
          </a:solidFill>
          <a:ln>
            <a:noFill/>
          </a:ln>
        </p:spPr>
        <p:txBody>
          <a:bodyPr/>
          <a:lstStyle/>
          <a:p>
            <a:pPr marL="0" indent="0" algn="ctr">
              <a:buNone/>
            </a:pPr>
            <a:r>
              <a:rPr lang="en-US" sz="2400" b="1"/>
              <a:t>Co-requisite</a:t>
            </a:r>
          </a:p>
          <a:p>
            <a:pPr marL="0" indent="0">
              <a:buNone/>
            </a:pPr>
            <a:endParaRPr lang="en-US" sz="2400" b="1"/>
          </a:p>
          <a:p>
            <a:pPr marL="285750" indent="-285750">
              <a:buFont typeface="Arial" panose="020B0604020202020204" pitchFamily="34" charset="0"/>
              <a:buChar char="•"/>
            </a:pPr>
            <a:r>
              <a:rPr lang="en-US"/>
              <a:t>Placement: Multi-factor</a:t>
            </a:r>
          </a:p>
          <a:p>
            <a:pPr marL="285750" indent="-285750">
              <a:buFont typeface="Arial" panose="020B0604020202020204" pitchFamily="34" charset="0"/>
              <a:buChar char="•"/>
            </a:pPr>
            <a:r>
              <a:rPr lang="en-US"/>
              <a:t>1-3 courses added to plan</a:t>
            </a:r>
          </a:p>
          <a:p>
            <a:pPr marL="285750" indent="-285750">
              <a:buFont typeface="Arial" panose="020B0604020202020204" pitchFamily="34" charset="0"/>
              <a:buChar char="•"/>
            </a:pPr>
            <a:r>
              <a:rPr lang="en-US"/>
              <a:t>Remedial courses</a:t>
            </a:r>
            <a:r>
              <a:rPr lang="en-US" b="1"/>
              <a:t> concurrent</a:t>
            </a:r>
            <a:r>
              <a:rPr lang="en-US"/>
              <a:t> regular credit bearing courses</a:t>
            </a:r>
          </a:p>
          <a:p>
            <a:pPr marL="285750" indent="-285750">
              <a:buFont typeface="Arial" panose="020B0604020202020204" pitchFamily="34" charset="0"/>
              <a:buChar char="•"/>
            </a:pPr>
            <a:r>
              <a:rPr lang="en-US"/>
              <a:t>Emerging model</a:t>
            </a:r>
          </a:p>
          <a:p>
            <a:endParaRPr lang="en-US"/>
          </a:p>
        </p:txBody>
      </p:sp>
      <p:sp>
        <p:nvSpPr>
          <p:cNvPr id="6" name="Content Placeholder 5">
            <a:extLst>
              <a:ext uri="{FF2B5EF4-FFF2-40B4-BE49-F238E27FC236}">
                <a16:creationId xmlns:a16="http://schemas.microsoft.com/office/drawing/2014/main" id="{15BD4845-34C1-31E7-413B-8D1606C7A8C5}"/>
              </a:ext>
            </a:extLst>
          </p:cNvPr>
          <p:cNvSpPr>
            <a:spLocks noGrp="1"/>
          </p:cNvSpPr>
          <p:nvPr>
            <p:ph sz="quarter" idx="14"/>
          </p:nvPr>
        </p:nvSpPr>
        <p:spPr>
          <a:ln>
            <a:noFill/>
          </a:ln>
        </p:spPr>
        <p:txBody>
          <a:bodyPr>
            <a:normAutofit fontScale="55000" lnSpcReduction="20000"/>
          </a:bodyPr>
          <a:lstStyle/>
          <a:p>
            <a:endParaRPr lang="en-US"/>
          </a:p>
        </p:txBody>
      </p:sp>
      <p:sp>
        <p:nvSpPr>
          <p:cNvPr id="7" name="Content Placeholder 6">
            <a:extLst>
              <a:ext uri="{FF2B5EF4-FFF2-40B4-BE49-F238E27FC236}">
                <a16:creationId xmlns:a16="http://schemas.microsoft.com/office/drawing/2014/main" id="{5111E328-CC5F-69B2-9363-E8D9249E985E}"/>
              </a:ext>
            </a:extLst>
          </p:cNvPr>
          <p:cNvSpPr>
            <a:spLocks noGrp="1"/>
          </p:cNvSpPr>
          <p:nvPr>
            <p:ph sz="quarter" idx="15"/>
          </p:nvPr>
        </p:nvSpPr>
        <p:spPr/>
        <p:txBody>
          <a:bodyPr>
            <a:normAutofit fontScale="55000" lnSpcReduction="20000"/>
          </a:bodyPr>
          <a:lstStyle/>
          <a:p>
            <a:endParaRPr lang="en-US"/>
          </a:p>
        </p:txBody>
      </p:sp>
      <p:sp>
        <p:nvSpPr>
          <p:cNvPr id="3" name="Title 2">
            <a:extLst>
              <a:ext uri="{FF2B5EF4-FFF2-40B4-BE49-F238E27FC236}">
                <a16:creationId xmlns:a16="http://schemas.microsoft.com/office/drawing/2014/main" id="{B9EFBBEF-AC8E-401D-523A-C27E6CCA3CE6}"/>
              </a:ext>
            </a:extLst>
          </p:cNvPr>
          <p:cNvSpPr>
            <a:spLocks noGrp="1"/>
          </p:cNvSpPr>
          <p:nvPr>
            <p:ph type="title"/>
          </p:nvPr>
        </p:nvSpPr>
        <p:spPr/>
        <p:txBody>
          <a:bodyPr/>
          <a:lstStyle/>
          <a:p>
            <a:r>
              <a:rPr lang="en-US"/>
              <a:t>Math and English Support Models</a:t>
            </a:r>
          </a:p>
        </p:txBody>
      </p:sp>
      <p:sp>
        <p:nvSpPr>
          <p:cNvPr id="9" name="Content Placeholder 8">
            <a:extLst>
              <a:ext uri="{FF2B5EF4-FFF2-40B4-BE49-F238E27FC236}">
                <a16:creationId xmlns:a16="http://schemas.microsoft.com/office/drawing/2014/main" id="{13516AA3-3CBF-68DD-67B5-C65855307EA5}"/>
              </a:ext>
            </a:extLst>
          </p:cNvPr>
          <p:cNvSpPr>
            <a:spLocks noGrp="1"/>
          </p:cNvSpPr>
          <p:nvPr>
            <p:ph sz="half" idx="17"/>
          </p:nvPr>
        </p:nvSpPr>
        <p:spPr>
          <a:solidFill>
            <a:schemeClr val="bg2"/>
          </a:solidFill>
          <a:ln>
            <a:noFill/>
          </a:ln>
        </p:spPr>
        <p:txBody>
          <a:bodyPr/>
          <a:lstStyle/>
          <a:p>
            <a:pPr marL="0" indent="0" algn="ctr">
              <a:buNone/>
            </a:pPr>
            <a:r>
              <a:rPr lang="en-US" sz="2400" b="1"/>
              <a:t>Integrated</a:t>
            </a:r>
          </a:p>
          <a:p>
            <a:endParaRPr lang="en-US"/>
          </a:p>
          <a:p>
            <a:pPr marL="285750" indent="-285750">
              <a:buFont typeface="Arial" panose="020B0604020202020204" pitchFamily="34" charset="0"/>
              <a:buChar char="•"/>
            </a:pPr>
            <a:r>
              <a:rPr lang="en-US"/>
              <a:t>Placement: Multi-factor</a:t>
            </a:r>
          </a:p>
          <a:p>
            <a:pPr marL="285750" indent="-285750">
              <a:buFont typeface="Arial" panose="020B0604020202020204" pitchFamily="34" charset="0"/>
              <a:buChar char="•"/>
            </a:pPr>
            <a:r>
              <a:rPr lang="en-US"/>
              <a:t>0 courses added to plan</a:t>
            </a:r>
          </a:p>
          <a:p>
            <a:pPr marL="285750" indent="-285750">
              <a:buFont typeface="Arial" panose="020B0604020202020204" pitchFamily="34" charset="0"/>
              <a:buChar char="•"/>
            </a:pPr>
            <a:r>
              <a:rPr lang="en-US"/>
              <a:t>Remedial content </a:t>
            </a:r>
            <a:r>
              <a:rPr lang="en-US" b="1"/>
              <a:t>imbedded</a:t>
            </a:r>
            <a:r>
              <a:rPr lang="en-US"/>
              <a:t> in credit bearing courses</a:t>
            </a:r>
          </a:p>
          <a:p>
            <a:endParaRPr lang="en-US"/>
          </a:p>
        </p:txBody>
      </p:sp>
      <p:sp>
        <p:nvSpPr>
          <p:cNvPr id="2" name="Slide Number Placeholder 1">
            <a:extLst>
              <a:ext uri="{FF2B5EF4-FFF2-40B4-BE49-F238E27FC236}">
                <a16:creationId xmlns:a16="http://schemas.microsoft.com/office/drawing/2014/main" id="{D24EF4AC-1A39-F7FD-C83D-1BB6AF4F2063}"/>
              </a:ext>
            </a:extLst>
          </p:cNvPr>
          <p:cNvSpPr>
            <a:spLocks noGrp="1"/>
          </p:cNvSpPr>
          <p:nvPr>
            <p:ph type="sldNum" sz="quarter" idx="12"/>
          </p:nvPr>
        </p:nvSpPr>
        <p:spPr/>
        <p:txBody>
          <a:bodyPr/>
          <a:lstStyle/>
          <a:p>
            <a:fld id="{BAE26A2A-DE5F-EA41-900F-AB5C4F1D9848}" type="slidenum">
              <a:rPr lang="en-US" smtClean="0"/>
              <a:pPr/>
              <a:t>19</a:t>
            </a:fld>
            <a:endParaRPr lang="en-US"/>
          </a:p>
        </p:txBody>
      </p:sp>
      <p:sp>
        <p:nvSpPr>
          <p:cNvPr id="8" name="Content Placeholder 7">
            <a:extLst>
              <a:ext uri="{FF2B5EF4-FFF2-40B4-BE49-F238E27FC236}">
                <a16:creationId xmlns:a16="http://schemas.microsoft.com/office/drawing/2014/main" id="{B2102D6C-5050-DFA5-027A-417AAC430A98}"/>
              </a:ext>
            </a:extLst>
          </p:cNvPr>
          <p:cNvSpPr>
            <a:spLocks noGrp="1"/>
          </p:cNvSpPr>
          <p:nvPr>
            <p:ph sz="quarter" idx="16"/>
          </p:nvPr>
        </p:nvSpPr>
        <p:spPr/>
        <p:txBody>
          <a:bodyPr>
            <a:normAutofit fontScale="55000" lnSpcReduction="20000"/>
          </a:bodyPr>
          <a:lstStyle/>
          <a:p>
            <a:endParaRPr lang="en-US"/>
          </a:p>
        </p:txBody>
      </p:sp>
    </p:spTree>
    <p:extLst>
      <p:ext uri="{BB962C8B-B14F-4D97-AF65-F5344CB8AC3E}">
        <p14:creationId xmlns:p14="http://schemas.microsoft.com/office/powerpoint/2010/main" val="41582771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4DC559-C986-2537-783C-F0476666A24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521C94D-5A88-B8E4-305F-590627BBA9BB}"/>
              </a:ext>
            </a:extLst>
          </p:cNvPr>
          <p:cNvSpPr>
            <a:spLocks noGrp="1"/>
          </p:cNvSpPr>
          <p:nvPr>
            <p:ph type="title"/>
          </p:nvPr>
        </p:nvSpPr>
        <p:spPr/>
        <p:txBody>
          <a:bodyPr/>
          <a:lstStyle/>
          <a:p>
            <a:r>
              <a:rPr lang="en-US"/>
              <a:t>Outline</a:t>
            </a:r>
          </a:p>
        </p:txBody>
      </p:sp>
      <p:sp>
        <p:nvSpPr>
          <p:cNvPr id="6" name="Content Placeholder 5">
            <a:extLst>
              <a:ext uri="{FF2B5EF4-FFF2-40B4-BE49-F238E27FC236}">
                <a16:creationId xmlns:a16="http://schemas.microsoft.com/office/drawing/2014/main" id="{A25ADD1F-AA73-D9B3-E964-F9FC0717691D}"/>
              </a:ext>
            </a:extLst>
          </p:cNvPr>
          <p:cNvSpPr>
            <a:spLocks noGrp="1"/>
          </p:cNvSpPr>
          <p:nvPr>
            <p:ph idx="1"/>
          </p:nvPr>
        </p:nvSpPr>
        <p:spPr>
          <a:xfrm>
            <a:off x="401444" y="1825624"/>
            <a:ext cx="11351941" cy="4238999"/>
          </a:xfrm>
        </p:spPr>
        <p:txBody>
          <a:bodyPr vert="horz" lIns="91440" tIns="45720" rIns="91440" bIns="45720" rtlCol="0" anchor="t">
            <a:normAutofit/>
          </a:bodyPr>
          <a:lstStyle/>
          <a:p>
            <a:pPr marL="170815" indent="-170815"/>
            <a:r>
              <a:rPr lang="en-US" dirty="0">
                <a:latin typeface="Arial"/>
                <a:cs typeface="Arial"/>
              </a:rPr>
              <a:t>GED</a:t>
            </a:r>
            <a:r>
              <a:rPr lang="en-US" baseline="30000" dirty="0">
                <a:latin typeface="Arial"/>
                <a:cs typeface="Arial"/>
              </a:rPr>
              <a:t>®</a:t>
            </a:r>
            <a:r>
              <a:rPr lang="en-US" dirty="0">
                <a:latin typeface="Arial"/>
                <a:cs typeface="Arial"/>
              </a:rPr>
              <a:t> Candidates and Graduates</a:t>
            </a:r>
          </a:p>
          <a:p>
            <a:pPr marL="170815" indent="-170815"/>
            <a:r>
              <a:rPr lang="en-US" dirty="0">
                <a:latin typeface="Arial"/>
                <a:cs typeface="Arial"/>
              </a:rPr>
              <a:t>Where are they going?</a:t>
            </a:r>
          </a:p>
          <a:p>
            <a:pPr marL="170815" indent="-170815"/>
            <a:r>
              <a:rPr lang="en-US" dirty="0">
                <a:latin typeface="Arial"/>
                <a:cs typeface="Arial"/>
              </a:rPr>
              <a:t>What are bridge programs/courses? </a:t>
            </a:r>
          </a:p>
          <a:p>
            <a:pPr marL="170815" indent="-170815"/>
            <a:r>
              <a:rPr lang="en-US" dirty="0">
                <a:latin typeface="Arial"/>
                <a:cs typeface="Arial"/>
              </a:rPr>
              <a:t>How do we help GED</a:t>
            </a:r>
            <a:r>
              <a:rPr lang="en-US" baseline="30000" dirty="0">
                <a:latin typeface="Arial"/>
                <a:cs typeface="Arial"/>
              </a:rPr>
              <a:t>® </a:t>
            </a:r>
            <a:r>
              <a:rPr lang="en-US" dirty="0">
                <a:latin typeface="Arial"/>
                <a:cs typeface="Arial"/>
              </a:rPr>
              <a:t>Grads?</a:t>
            </a:r>
          </a:p>
          <a:p>
            <a:pPr marL="0" indent="0">
              <a:buNone/>
            </a:pPr>
            <a:endParaRPr lang="en-US"/>
          </a:p>
          <a:p>
            <a:pPr marL="457200" indent="-457200">
              <a:buFont typeface="+mj-lt"/>
              <a:buAutoNum type="arabicPeriod"/>
            </a:pPr>
            <a:endParaRPr lang="en-US"/>
          </a:p>
          <a:p>
            <a:pPr marL="457200" indent="-457200">
              <a:buFont typeface="+mj-lt"/>
              <a:buAutoNum type="arabicPeriod"/>
            </a:pPr>
            <a:endParaRPr lang="en-US"/>
          </a:p>
          <a:p>
            <a:pPr marL="0" indent="0">
              <a:buNone/>
            </a:pPr>
            <a:endParaRPr lang="en-US"/>
          </a:p>
        </p:txBody>
      </p:sp>
      <p:sp>
        <p:nvSpPr>
          <p:cNvPr id="4" name="Slide Number Placeholder 3">
            <a:extLst>
              <a:ext uri="{FF2B5EF4-FFF2-40B4-BE49-F238E27FC236}">
                <a16:creationId xmlns:a16="http://schemas.microsoft.com/office/drawing/2014/main" id="{F3510BA4-B621-A4F0-0CCC-AFC923C91815}"/>
              </a:ext>
            </a:extLst>
          </p:cNvPr>
          <p:cNvSpPr>
            <a:spLocks noGrp="1"/>
          </p:cNvSpPr>
          <p:nvPr>
            <p:ph type="sldNum" sz="quarter" idx="12"/>
          </p:nvPr>
        </p:nvSpPr>
        <p:spPr/>
        <p:txBody>
          <a:bodyPr/>
          <a:lstStyle/>
          <a:p>
            <a:fld id="{BAE26A2A-DE5F-EA41-900F-AB5C4F1D9848}" type="slidenum">
              <a:rPr lang="en-US" smtClean="0"/>
              <a:pPr/>
              <a:t>2</a:t>
            </a:fld>
            <a:endParaRPr lang="en-US"/>
          </a:p>
        </p:txBody>
      </p:sp>
    </p:spTree>
    <p:extLst>
      <p:ext uri="{BB962C8B-B14F-4D97-AF65-F5344CB8AC3E}">
        <p14:creationId xmlns:p14="http://schemas.microsoft.com/office/powerpoint/2010/main" val="1816806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7ADBCFF-2CA8-008F-F665-D8D742F74E2A}"/>
              </a:ext>
            </a:extLst>
          </p:cNvPr>
          <p:cNvSpPr>
            <a:spLocks noGrp="1"/>
          </p:cNvSpPr>
          <p:nvPr>
            <p:ph type="sldNum" sz="quarter" idx="10"/>
          </p:nvPr>
        </p:nvSpPr>
        <p:spPr/>
        <p:txBody>
          <a:bodyPr/>
          <a:lstStyle/>
          <a:p>
            <a:fld id="{BAE26A2A-DE5F-EA41-900F-AB5C4F1D9848}" type="slidenum">
              <a:rPr lang="en-US" smtClean="0"/>
              <a:t>20</a:t>
            </a:fld>
            <a:endParaRPr lang="en-US"/>
          </a:p>
        </p:txBody>
      </p:sp>
      <p:sp>
        <p:nvSpPr>
          <p:cNvPr id="2" name="Title 1">
            <a:extLst>
              <a:ext uri="{FF2B5EF4-FFF2-40B4-BE49-F238E27FC236}">
                <a16:creationId xmlns:a16="http://schemas.microsoft.com/office/drawing/2014/main" id="{55A129AF-989A-39FC-A9D1-6917B360F2D4}"/>
              </a:ext>
            </a:extLst>
          </p:cNvPr>
          <p:cNvSpPr>
            <a:spLocks noGrp="1"/>
          </p:cNvSpPr>
          <p:nvPr>
            <p:ph type="title" idx="4294967295"/>
          </p:nvPr>
        </p:nvSpPr>
        <p:spPr>
          <a:xfrm>
            <a:off x="699247" y="2729660"/>
            <a:ext cx="11339513" cy="1795462"/>
          </a:xfrm>
        </p:spPr>
        <p:txBody>
          <a:bodyPr/>
          <a:lstStyle/>
          <a:p>
            <a:r>
              <a:rPr lang="en-US">
                <a:latin typeface="Arial"/>
                <a:cs typeface="Arial"/>
              </a:rPr>
              <a:t>Integrated and Co-requisite </a:t>
            </a:r>
            <a:r>
              <a:rPr lang="en-US" b="0">
                <a:latin typeface="Arial"/>
                <a:cs typeface="Arial"/>
              </a:rPr>
              <a:t>models are </a:t>
            </a:r>
            <a:r>
              <a:rPr lang="en-US">
                <a:latin typeface="Arial"/>
                <a:cs typeface="Arial"/>
              </a:rPr>
              <a:t>3x more effective</a:t>
            </a:r>
            <a:r>
              <a:rPr lang="en-US" b="0">
                <a:latin typeface="Arial"/>
                <a:cs typeface="Arial"/>
              </a:rPr>
              <a:t> than traditional remedial courses.</a:t>
            </a:r>
          </a:p>
        </p:txBody>
      </p:sp>
      <p:sp>
        <p:nvSpPr>
          <p:cNvPr id="4" name="Content Placeholder 3">
            <a:extLst>
              <a:ext uri="{FF2B5EF4-FFF2-40B4-BE49-F238E27FC236}">
                <a16:creationId xmlns:a16="http://schemas.microsoft.com/office/drawing/2014/main" id="{A8042091-6B3B-B598-74BF-252060243E9B}"/>
              </a:ext>
            </a:extLst>
          </p:cNvPr>
          <p:cNvSpPr>
            <a:spLocks noGrp="1"/>
          </p:cNvSpPr>
          <p:nvPr>
            <p:ph idx="4294967295"/>
          </p:nvPr>
        </p:nvSpPr>
        <p:spPr>
          <a:xfrm>
            <a:off x="852488" y="6154738"/>
            <a:ext cx="11339512" cy="434975"/>
          </a:xfrm>
        </p:spPr>
        <p:txBody>
          <a:bodyPr vert="horz" lIns="91440" tIns="45720" rIns="91440" bIns="45720" rtlCol="0" anchor="t">
            <a:normAutofit/>
          </a:bodyPr>
          <a:lstStyle/>
          <a:p>
            <a:pPr marL="0" indent="0">
              <a:buNone/>
            </a:pPr>
            <a:r>
              <a:rPr lang="en-US" sz="1200">
                <a:latin typeface="Arial"/>
                <a:cs typeface="Arial"/>
              </a:rPr>
              <a:t>Source: </a:t>
            </a:r>
            <a:r>
              <a:rPr lang="en-US" sz="1200">
                <a:latin typeface="Arial"/>
                <a:cs typeface="Arial"/>
                <a:hlinkClick r:id="rId3"/>
              </a:rPr>
              <a:t>Complete College America Spanning the Divide</a:t>
            </a:r>
            <a:endParaRPr lang="en-US" sz="1400"/>
          </a:p>
        </p:txBody>
      </p:sp>
    </p:spTree>
    <p:extLst>
      <p:ext uri="{BB962C8B-B14F-4D97-AF65-F5344CB8AC3E}">
        <p14:creationId xmlns:p14="http://schemas.microsoft.com/office/powerpoint/2010/main" val="7392701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CB4CA5-D8DC-F561-CB79-3A6215178A87}"/>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F5C42609-04DC-B08A-060D-B52AE35AE0FB}"/>
              </a:ext>
            </a:extLst>
          </p:cNvPr>
          <p:cNvSpPr>
            <a:spLocks noGrp="1"/>
          </p:cNvSpPr>
          <p:nvPr>
            <p:ph type="title"/>
          </p:nvPr>
        </p:nvSpPr>
        <p:spPr/>
        <p:txBody>
          <a:bodyPr/>
          <a:lstStyle/>
          <a:p>
            <a:r>
              <a:rPr lang="en-US" sz="4800" spc="-75"/>
              <a:t>Pearson Accelerated Pathways</a:t>
            </a:r>
            <a:endParaRPr lang="en-US"/>
          </a:p>
        </p:txBody>
      </p:sp>
      <p:sp>
        <p:nvSpPr>
          <p:cNvPr id="6" name="Text Placeholder 5">
            <a:extLst>
              <a:ext uri="{FF2B5EF4-FFF2-40B4-BE49-F238E27FC236}">
                <a16:creationId xmlns:a16="http://schemas.microsoft.com/office/drawing/2014/main" id="{0AF931EB-B54D-30ED-547D-1BB41AB7A461}"/>
              </a:ext>
            </a:extLst>
          </p:cNvPr>
          <p:cNvSpPr>
            <a:spLocks noGrp="1"/>
          </p:cNvSpPr>
          <p:nvPr>
            <p:ph type="body" idx="1"/>
          </p:nvPr>
        </p:nvSpPr>
        <p:spPr/>
        <p:txBody>
          <a:bodyPr vert="horz" lIns="0" tIns="0" rIns="0" bIns="0" rtlCol="0" anchor="t">
            <a:normAutofit/>
          </a:bodyPr>
          <a:lstStyle/>
          <a:p>
            <a:r>
              <a:rPr lang="en-US" dirty="0">
                <a:latin typeface="Arial"/>
                <a:cs typeface="Arial"/>
              </a:rPr>
              <a:t>A partnership to support </a:t>
            </a:r>
            <a:r>
              <a:rPr lang="en-US" i="0" dirty="0">
                <a:latin typeface="Arial"/>
                <a:cs typeface="Arial"/>
              </a:rPr>
              <a:t>GED</a:t>
            </a:r>
            <a:r>
              <a:rPr lang="en-US" i="0" baseline="30000" dirty="0">
                <a:latin typeface="Arial"/>
                <a:cs typeface="Arial"/>
              </a:rPr>
              <a:t>® </a:t>
            </a:r>
            <a:r>
              <a:rPr lang="en-US" dirty="0">
                <a:latin typeface="Arial"/>
                <a:cs typeface="Arial"/>
              </a:rPr>
              <a:t>graduates</a:t>
            </a:r>
          </a:p>
        </p:txBody>
      </p:sp>
      <p:sp>
        <p:nvSpPr>
          <p:cNvPr id="4" name="Slide Number Placeholder 3">
            <a:extLst>
              <a:ext uri="{FF2B5EF4-FFF2-40B4-BE49-F238E27FC236}">
                <a16:creationId xmlns:a16="http://schemas.microsoft.com/office/drawing/2014/main" id="{AE549058-33F0-5842-5731-633578A77C6A}"/>
              </a:ext>
            </a:extLst>
          </p:cNvPr>
          <p:cNvSpPr>
            <a:spLocks noGrp="1"/>
          </p:cNvSpPr>
          <p:nvPr>
            <p:ph type="sldNum" sz="quarter" idx="10"/>
          </p:nvPr>
        </p:nvSpPr>
        <p:spPr/>
        <p:txBody>
          <a:bodyPr/>
          <a:lstStyle/>
          <a:p>
            <a:fld id="{BAE26A2A-DE5F-EA41-900F-AB5C4F1D9848}" type="slidenum">
              <a:rPr lang="en-US" smtClean="0"/>
              <a:t>21</a:t>
            </a:fld>
            <a:endParaRPr lang="en-US"/>
          </a:p>
        </p:txBody>
      </p:sp>
    </p:spTree>
    <p:extLst>
      <p:ext uri="{BB962C8B-B14F-4D97-AF65-F5344CB8AC3E}">
        <p14:creationId xmlns:p14="http://schemas.microsoft.com/office/powerpoint/2010/main" val="26761661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45" descr="Picture 45">
            <a:extLst>
              <a:ext uri="{FF2B5EF4-FFF2-40B4-BE49-F238E27FC236}">
                <a16:creationId xmlns:a16="http://schemas.microsoft.com/office/drawing/2014/main" id="{029219DF-42D0-464E-A2FD-A1F1A35820EB}"/>
              </a:ext>
            </a:extLst>
          </p:cNvPr>
          <p:cNvPicPr>
            <a:picLocks noChangeAspect="1"/>
          </p:cNvPicPr>
          <p:nvPr/>
        </p:nvPicPr>
        <p:blipFill>
          <a:blip r:embed="rId3"/>
          <a:stretch>
            <a:fillRect/>
          </a:stretch>
        </p:blipFill>
        <p:spPr>
          <a:xfrm>
            <a:off x="2380233" y="2604178"/>
            <a:ext cx="644362" cy="644362"/>
          </a:xfrm>
          <a:prstGeom prst="rect">
            <a:avLst/>
          </a:prstGeom>
          <a:ln w="12700">
            <a:miter lim="400000"/>
          </a:ln>
        </p:spPr>
      </p:pic>
      <p:pic>
        <p:nvPicPr>
          <p:cNvPr id="32" name="Picture 40" descr="Call center outline">
            <a:extLst>
              <a:ext uri="{FF2B5EF4-FFF2-40B4-BE49-F238E27FC236}">
                <a16:creationId xmlns:a16="http://schemas.microsoft.com/office/drawing/2014/main" id="{970DAA1E-D614-EA4A-9994-538C284C5FB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722957" y="2583460"/>
            <a:ext cx="685801" cy="685801"/>
          </a:xfrm>
          <a:prstGeom prst="rect">
            <a:avLst/>
          </a:prstGeom>
          <a:ln w="12700">
            <a:miter lim="400000"/>
          </a:ln>
        </p:spPr>
      </p:pic>
      <p:pic>
        <p:nvPicPr>
          <p:cNvPr id="33" name="Picture 44" descr="Checkbox Checked outline">
            <a:extLst>
              <a:ext uri="{FF2B5EF4-FFF2-40B4-BE49-F238E27FC236}">
                <a16:creationId xmlns:a16="http://schemas.microsoft.com/office/drawing/2014/main" id="{70D81313-89F0-8149-9424-55A0F968EFB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047187" y="2595211"/>
            <a:ext cx="662296" cy="662296"/>
          </a:xfrm>
          <a:prstGeom prst="rect">
            <a:avLst/>
          </a:prstGeom>
          <a:ln w="12700">
            <a:miter lim="400000"/>
          </a:ln>
        </p:spPr>
      </p:pic>
      <p:pic>
        <p:nvPicPr>
          <p:cNvPr id="34" name="Picture 48" descr="Graduation cap outline">
            <a:extLst>
              <a:ext uri="{FF2B5EF4-FFF2-40B4-BE49-F238E27FC236}">
                <a16:creationId xmlns:a16="http://schemas.microsoft.com/office/drawing/2014/main" id="{B48F4AE2-1AE0-F444-B6B5-1C2133D665E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085781" y="2583460"/>
            <a:ext cx="685801" cy="685801"/>
          </a:xfrm>
          <a:prstGeom prst="rect">
            <a:avLst/>
          </a:prstGeom>
          <a:ln w="12700">
            <a:miter lim="400000"/>
          </a:ln>
        </p:spPr>
      </p:pic>
      <p:pic>
        <p:nvPicPr>
          <p:cNvPr id="35" name="Picture 50" descr="Books on shelf outline">
            <a:extLst>
              <a:ext uri="{FF2B5EF4-FFF2-40B4-BE49-F238E27FC236}">
                <a16:creationId xmlns:a16="http://schemas.microsoft.com/office/drawing/2014/main" id="{8AD1D1B6-578C-FD4E-8FBC-ACD96B15211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414918" y="2600269"/>
            <a:ext cx="685801" cy="685801"/>
          </a:xfrm>
          <a:prstGeom prst="rect">
            <a:avLst/>
          </a:prstGeom>
          <a:ln w="12700">
            <a:miter lim="400000"/>
          </a:ln>
        </p:spPr>
      </p:pic>
      <p:sp>
        <p:nvSpPr>
          <p:cNvPr id="2" name="Title 1">
            <a:extLst>
              <a:ext uri="{FF2B5EF4-FFF2-40B4-BE49-F238E27FC236}">
                <a16:creationId xmlns:a16="http://schemas.microsoft.com/office/drawing/2014/main" id="{A5CD989A-AA3A-B546-837F-0DB440D819B6}"/>
              </a:ext>
            </a:extLst>
          </p:cNvPr>
          <p:cNvSpPr>
            <a:spLocks noGrp="1"/>
          </p:cNvSpPr>
          <p:nvPr>
            <p:ph type="title"/>
          </p:nvPr>
        </p:nvSpPr>
        <p:spPr/>
        <p:txBody>
          <a:bodyPr lIns="68580" tIns="34290" rIns="68580" bIns="34290" anchor="ctr" anchorCtr="0">
            <a:normAutofit/>
          </a:bodyPr>
          <a:lstStyle/>
          <a:p>
            <a:r>
              <a:rPr lang="en-US">
                <a:latin typeface="Arial"/>
                <a:ea typeface="Open Sans Light"/>
                <a:cs typeface="Open Sans Light"/>
              </a:rPr>
              <a:t>Accelerated Pathways Student Journey</a:t>
            </a:r>
            <a:endParaRPr lang="en-US">
              <a:latin typeface="Arial"/>
            </a:endParaRPr>
          </a:p>
        </p:txBody>
      </p:sp>
      <p:sp>
        <p:nvSpPr>
          <p:cNvPr id="4" name="Slide Number Placeholder 3">
            <a:extLst>
              <a:ext uri="{FF2B5EF4-FFF2-40B4-BE49-F238E27FC236}">
                <a16:creationId xmlns:a16="http://schemas.microsoft.com/office/drawing/2014/main" id="{B9144268-1D82-D74B-A7B9-B04A24BF5141}"/>
              </a:ext>
            </a:extLst>
          </p:cNvPr>
          <p:cNvSpPr>
            <a:spLocks noGrp="1"/>
          </p:cNvSpPr>
          <p:nvPr>
            <p:ph type="sldNum" sz="quarter" idx="12"/>
          </p:nvPr>
        </p:nvSpPr>
        <p:spPr/>
        <p:txBody>
          <a:bodyPr/>
          <a:lstStyle/>
          <a:p>
            <a:pPr>
              <a:defRPr/>
            </a:pPr>
            <a:fld id="{EEAC2BAD-9516-2B47-9900-7FC05ED2F002}" type="slidenum">
              <a:rPr lang="en-US" smtClean="0"/>
              <a:pPr>
                <a:defRPr/>
              </a:pPr>
              <a:t>22</a:t>
            </a:fld>
            <a:endParaRPr lang="en-US"/>
          </a:p>
        </p:txBody>
      </p:sp>
      <p:sp>
        <p:nvSpPr>
          <p:cNvPr id="16" name="Google Shape;1062;p87">
            <a:extLst>
              <a:ext uri="{FF2B5EF4-FFF2-40B4-BE49-F238E27FC236}">
                <a16:creationId xmlns:a16="http://schemas.microsoft.com/office/drawing/2014/main" id="{FA0B787F-4288-544E-B375-238C7E052AD9}"/>
              </a:ext>
            </a:extLst>
          </p:cNvPr>
          <p:cNvSpPr txBox="1"/>
          <p:nvPr/>
        </p:nvSpPr>
        <p:spPr>
          <a:xfrm>
            <a:off x="2184779" y="3250598"/>
            <a:ext cx="1035270" cy="4616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8568" tIns="68568" rIns="68568" bIns="68568" anchor="t">
            <a:spAutoFit/>
          </a:bodyPr>
          <a:lstStyle>
            <a:lvl1pPr algn="ctr">
              <a:spcBef>
                <a:spcPts val="1000"/>
              </a:spcBef>
              <a:defRPr sz="1400" b="1"/>
            </a:lvl1pPr>
          </a:lstStyle>
          <a:p>
            <a:r>
              <a:rPr lang="en-ZA" sz="1050">
                <a:latin typeface="Calibri"/>
                <a:cs typeface="Calibri"/>
              </a:rPr>
              <a:t>Admissions &amp; Advising</a:t>
            </a:r>
            <a:endParaRPr lang="en-ZA" sz="1050"/>
          </a:p>
        </p:txBody>
      </p:sp>
      <p:sp>
        <p:nvSpPr>
          <p:cNvPr id="17" name="Google Shape;1062;p87">
            <a:extLst>
              <a:ext uri="{FF2B5EF4-FFF2-40B4-BE49-F238E27FC236}">
                <a16:creationId xmlns:a16="http://schemas.microsoft.com/office/drawing/2014/main" id="{726E4B92-0D97-344B-A697-6BCB49F5DDD8}"/>
              </a:ext>
            </a:extLst>
          </p:cNvPr>
          <p:cNvSpPr txBox="1"/>
          <p:nvPr/>
        </p:nvSpPr>
        <p:spPr>
          <a:xfrm>
            <a:off x="3860700" y="3250598"/>
            <a:ext cx="1035270" cy="4616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8568" tIns="68568" rIns="68568" bIns="68568" anchor="t">
            <a:spAutoFit/>
          </a:bodyPr>
          <a:lstStyle>
            <a:lvl1pPr algn="ctr">
              <a:spcBef>
                <a:spcPts val="1000"/>
              </a:spcBef>
              <a:defRPr sz="1400" b="1"/>
            </a:lvl1pPr>
          </a:lstStyle>
          <a:p>
            <a:r>
              <a:rPr lang="en-ZA" sz="1050">
                <a:latin typeface="Calibri"/>
                <a:cs typeface="Calibri"/>
              </a:rPr>
              <a:t>Customized Degree Plan</a:t>
            </a:r>
            <a:endParaRPr lang="en-US"/>
          </a:p>
        </p:txBody>
      </p:sp>
      <p:sp>
        <p:nvSpPr>
          <p:cNvPr id="18" name="Google Shape;1062;p87">
            <a:extLst>
              <a:ext uri="{FF2B5EF4-FFF2-40B4-BE49-F238E27FC236}">
                <a16:creationId xmlns:a16="http://schemas.microsoft.com/office/drawing/2014/main" id="{E3117BD3-3A1D-1B49-B77A-AD7324BD4F2F}"/>
              </a:ext>
            </a:extLst>
          </p:cNvPr>
          <p:cNvSpPr txBox="1"/>
          <p:nvPr/>
        </p:nvSpPr>
        <p:spPr>
          <a:xfrm>
            <a:off x="5479572" y="3271192"/>
            <a:ext cx="1172567" cy="4616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8568" tIns="68568" rIns="68568" bIns="68568" anchor="t">
            <a:spAutoFit/>
          </a:bodyPr>
          <a:lstStyle>
            <a:lvl1pPr algn="ctr">
              <a:spcBef>
                <a:spcPts val="1000"/>
              </a:spcBef>
              <a:defRPr sz="1400" b="1"/>
            </a:lvl1pPr>
          </a:lstStyle>
          <a:p>
            <a:r>
              <a:rPr lang="en-ZA" sz="1050">
                <a:latin typeface="Calibri"/>
                <a:cs typeface="Calibri"/>
              </a:rPr>
              <a:t>Coaching &amp; Tutoring Support</a:t>
            </a:r>
            <a:endParaRPr lang="en-ZA" sz="1050">
              <a:cs typeface="Calibri"/>
            </a:endParaRPr>
          </a:p>
        </p:txBody>
      </p:sp>
      <p:sp>
        <p:nvSpPr>
          <p:cNvPr id="19" name="Google Shape;1062;p87">
            <a:extLst>
              <a:ext uri="{FF2B5EF4-FFF2-40B4-BE49-F238E27FC236}">
                <a16:creationId xmlns:a16="http://schemas.microsoft.com/office/drawing/2014/main" id="{A5D46844-CD74-214C-8A54-717195A6BC7D}"/>
              </a:ext>
            </a:extLst>
          </p:cNvPr>
          <p:cNvSpPr txBox="1"/>
          <p:nvPr/>
        </p:nvSpPr>
        <p:spPr>
          <a:xfrm>
            <a:off x="7433865" y="3259003"/>
            <a:ext cx="715903" cy="4616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8568" tIns="68568" rIns="68568" bIns="68568" anchor="t">
            <a:spAutoFit/>
          </a:bodyPr>
          <a:lstStyle>
            <a:lvl1pPr algn="ctr">
              <a:spcBef>
                <a:spcPts val="1000"/>
              </a:spcBef>
              <a:defRPr sz="1400" b="1"/>
            </a:lvl1pPr>
          </a:lstStyle>
          <a:p>
            <a:r>
              <a:rPr lang="en-ZA" sz="1050">
                <a:latin typeface="Calibri"/>
                <a:cs typeface="Calibri"/>
              </a:rPr>
              <a:t>Complete program</a:t>
            </a:r>
            <a:endParaRPr lang="en-ZA" sz="1050"/>
          </a:p>
        </p:txBody>
      </p:sp>
      <p:sp>
        <p:nvSpPr>
          <p:cNvPr id="20" name="Google Shape;1062;p87">
            <a:extLst>
              <a:ext uri="{FF2B5EF4-FFF2-40B4-BE49-F238E27FC236}">
                <a16:creationId xmlns:a16="http://schemas.microsoft.com/office/drawing/2014/main" id="{29833EE7-38FB-8748-823A-D3A8B431C888}"/>
              </a:ext>
            </a:extLst>
          </p:cNvPr>
          <p:cNvSpPr txBox="1"/>
          <p:nvPr/>
        </p:nvSpPr>
        <p:spPr>
          <a:xfrm>
            <a:off x="8911046" y="3250598"/>
            <a:ext cx="1035270" cy="4616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8568" tIns="68568" rIns="68568" bIns="68568" anchor="t">
            <a:spAutoFit/>
          </a:bodyPr>
          <a:lstStyle>
            <a:lvl1pPr algn="ctr">
              <a:spcBef>
                <a:spcPts val="1000"/>
              </a:spcBef>
              <a:defRPr sz="1400" b="1"/>
            </a:lvl1pPr>
          </a:lstStyle>
          <a:p>
            <a:r>
              <a:rPr lang="en-ZA" sz="1050" err="1">
                <a:latin typeface="Calibri"/>
                <a:cs typeface="Calibri"/>
              </a:rPr>
              <a:t>Enroll</a:t>
            </a:r>
            <a:r>
              <a:rPr lang="en-ZA" sz="1050">
                <a:latin typeface="Calibri"/>
                <a:cs typeface="Calibri"/>
              </a:rPr>
              <a:t> in target college </a:t>
            </a:r>
            <a:endParaRPr lang="en-ZA" sz="1050"/>
          </a:p>
        </p:txBody>
      </p:sp>
      <p:sp>
        <p:nvSpPr>
          <p:cNvPr id="27" name="TextBox 26">
            <a:extLst>
              <a:ext uri="{FF2B5EF4-FFF2-40B4-BE49-F238E27FC236}">
                <a16:creationId xmlns:a16="http://schemas.microsoft.com/office/drawing/2014/main" id="{95211AD9-F4B9-9C44-AD45-4E864AE0BFEF}"/>
              </a:ext>
            </a:extLst>
          </p:cNvPr>
          <p:cNvSpPr txBox="1"/>
          <p:nvPr/>
        </p:nvSpPr>
        <p:spPr>
          <a:xfrm>
            <a:off x="2033931" y="4249986"/>
            <a:ext cx="1336967" cy="900246"/>
          </a:xfrm>
          <a:prstGeom prst="rect">
            <a:avLst/>
          </a:prstGeom>
          <a:noFill/>
        </p:spPr>
        <p:txBody>
          <a:bodyPr wrap="square" lIns="68580" tIns="34290" rIns="68580" bIns="34290" rtlCol="0" anchor="t">
            <a:spAutoFit/>
          </a:bodyPr>
          <a:lstStyle/>
          <a:p>
            <a:pPr algn="ctr"/>
            <a:r>
              <a:rPr lang="en-GB" sz="900">
                <a:latin typeface="Open Sans Light"/>
                <a:ea typeface="Open Sans Light"/>
                <a:cs typeface="Open Sans Light"/>
              </a:rPr>
              <a:t>Learner will work with the AP Admissions and Advising team to identify the college that best meets their educational goals</a:t>
            </a:r>
            <a:endParaRPr lang="en-GB" sz="90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8" name="TextBox 27">
            <a:extLst>
              <a:ext uri="{FF2B5EF4-FFF2-40B4-BE49-F238E27FC236}">
                <a16:creationId xmlns:a16="http://schemas.microsoft.com/office/drawing/2014/main" id="{A5F57E93-2BC3-0E4B-A8BC-DB2853F0292B}"/>
              </a:ext>
            </a:extLst>
          </p:cNvPr>
          <p:cNvSpPr txBox="1"/>
          <p:nvPr/>
        </p:nvSpPr>
        <p:spPr>
          <a:xfrm>
            <a:off x="3709853" y="4249985"/>
            <a:ext cx="1336967" cy="1038746"/>
          </a:xfrm>
          <a:prstGeom prst="rect">
            <a:avLst/>
          </a:prstGeom>
          <a:noFill/>
        </p:spPr>
        <p:txBody>
          <a:bodyPr wrap="square" lIns="68580" tIns="34290" rIns="68580" bIns="34290" rtlCol="0" anchor="t">
            <a:spAutoFit/>
          </a:bodyPr>
          <a:lstStyle/>
          <a:p>
            <a:pPr algn="ctr"/>
            <a:r>
              <a:rPr lang="en-US" sz="900">
                <a:latin typeface="Open Sans Light"/>
                <a:ea typeface="Open Sans Light"/>
                <a:cs typeface="Open Sans Light"/>
              </a:rPr>
              <a:t>Once the student decides on a target institution , their advisor will build a customized degree plan.</a:t>
            </a:r>
            <a:endParaRPr lang="en-US" sz="900"/>
          </a:p>
          <a:p>
            <a:pPr algn="ctr"/>
            <a:endParaRPr lang="en-GB" sz="900">
              <a:latin typeface="Open Sans Light"/>
              <a:ea typeface="Open Sans Light"/>
              <a:cs typeface="Open Sans Light"/>
            </a:endParaRPr>
          </a:p>
        </p:txBody>
      </p:sp>
      <p:sp>
        <p:nvSpPr>
          <p:cNvPr id="29" name="TextBox 28">
            <a:extLst>
              <a:ext uri="{FF2B5EF4-FFF2-40B4-BE49-F238E27FC236}">
                <a16:creationId xmlns:a16="http://schemas.microsoft.com/office/drawing/2014/main" id="{D29CEF56-6843-0545-B050-CAB9E8784B3C}"/>
              </a:ext>
            </a:extLst>
          </p:cNvPr>
          <p:cNvSpPr txBox="1"/>
          <p:nvPr/>
        </p:nvSpPr>
        <p:spPr>
          <a:xfrm>
            <a:off x="5397374" y="4249987"/>
            <a:ext cx="1336967" cy="761747"/>
          </a:xfrm>
          <a:prstGeom prst="rect">
            <a:avLst/>
          </a:prstGeom>
          <a:noFill/>
        </p:spPr>
        <p:txBody>
          <a:bodyPr wrap="square" lIns="68580" tIns="34290" rIns="68580" bIns="34290" rtlCol="0" anchor="t">
            <a:spAutoFit/>
          </a:bodyPr>
          <a:lstStyle/>
          <a:p>
            <a:pPr algn="ctr"/>
            <a:r>
              <a:rPr lang="en-GB" sz="900">
                <a:latin typeface="Open Sans Light"/>
                <a:ea typeface="Open Sans Light"/>
                <a:cs typeface="Open Sans Light"/>
              </a:rPr>
              <a:t>Learner will be supported by their AP Success Coach throughout the program</a:t>
            </a:r>
            <a:endParaRPr lang="en-GB" sz="90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0" name="TextBox 29">
            <a:extLst>
              <a:ext uri="{FF2B5EF4-FFF2-40B4-BE49-F238E27FC236}">
                <a16:creationId xmlns:a16="http://schemas.microsoft.com/office/drawing/2014/main" id="{BF8A7741-6E1F-394E-863F-BDC027FF12C7}"/>
              </a:ext>
            </a:extLst>
          </p:cNvPr>
          <p:cNvSpPr txBox="1"/>
          <p:nvPr/>
        </p:nvSpPr>
        <p:spPr>
          <a:xfrm>
            <a:off x="7123332" y="4249987"/>
            <a:ext cx="1336967" cy="761747"/>
          </a:xfrm>
          <a:prstGeom prst="rect">
            <a:avLst/>
          </a:prstGeom>
          <a:noFill/>
        </p:spPr>
        <p:txBody>
          <a:bodyPr wrap="square" lIns="68580" tIns="34290" rIns="68580" bIns="34290" rtlCol="0" anchor="t">
            <a:spAutoFit/>
          </a:bodyPr>
          <a:lstStyle/>
          <a:p>
            <a:pPr algn="ctr"/>
            <a:r>
              <a:rPr lang="en-GB" sz="900">
                <a:latin typeface="Open Sans Light"/>
                <a:ea typeface="Open Sans Light"/>
                <a:cs typeface="Open Sans Light"/>
              </a:rPr>
              <a:t>Learner will complete all designated coursework available through the AP platform</a:t>
            </a:r>
            <a:endParaRPr lang="en-US"/>
          </a:p>
        </p:txBody>
      </p:sp>
      <p:sp>
        <p:nvSpPr>
          <p:cNvPr id="31" name="TextBox 30">
            <a:extLst>
              <a:ext uri="{FF2B5EF4-FFF2-40B4-BE49-F238E27FC236}">
                <a16:creationId xmlns:a16="http://schemas.microsoft.com/office/drawing/2014/main" id="{69469396-95DD-404D-801A-41965FB1ED45}"/>
              </a:ext>
            </a:extLst>
          </p:cNvPr>
          <p:cNvSpPr txBox="1"/>
          <p:nvPr/>
        </p:nvSpPr>
        <p:spPr>
          <a:xfrm>
            <a:off x="8760198" y="4249987"/>
            <a:ext cx="1336967" cy="761747"/>
          </a:xfrm>
          <a:prstGeom prst="rect">
            <a:avLst/>
          </a:prstGeom>
          <a:noFill/>
        </p:spPr>
        <p:txBody>
          <a:bodyPr wrap="square" lIns="68580" tIns="34290" rIns="68580" bIns="34290" rtlCol="0" anchor="t">
            <a:spAutoFit/>
          </a:bodyPr>
          <a:lstStyle/>
          <a:p>
            <a:pPr algn="ctr"/>
            <a:r>
              <a:rPr lang="en-GB" sz="900">
                <a:latin typeface="Open Sans Light"/>
                <a:ea typeface="Open Sans Light"/>
                <a:cs typeface="Open Sans Light"/>
              </a:rPr>
              <a:t>Learner will </a:t>
            </a:r>
            <a:r>
              <a:rPr lang="en-GB" sz="900" err="1">
                <a:latin typeface="Open Sans Light"/>
                <a:ea typeface="Open Sans Light"/>
                <a:cs typeface="Open Sans Light"/>
              </a:rPr>
              <a:t>enroll</a:t>
            </a:r>
            <a:r>
              <a:rPr lang="en-GB" sz="900">
                <a:latin typeface="Open Sans Light"/>
                <a:ea typeface="Open Sans Light"/>
                <a:cs typeface="Open Sans Light"/>
              </a:rPr>
              <a:t> in their target college and successfully transfer all coursework into their chosen program</a:t>
            </a:r>
          </a:p>
        </p:txBody>
      </p:sp>
      <p:sp>
        <p:nvSpPr>
          <p:cNvPr id="36" name="Oval 35">
            <a:extLst>
              <a:ext uri="{FF2B5EF4-FFF2-40B4-BE49-F238E27FC236}">
                <a16:creationId xmlns:a16="http://schemas.microsoft.com/office/drawing/2014/main" id="{7C0CC920-2FFB-D612-6738-C3E6C7B00403}"/>
              </a:ext>
            </a:extLst>
          </p:cNvPr>
          <p:cNvSpPr/>
          <p:nvPr/>
        </p:nvSpPr>
        <p:spPr>
          <a:xfrm>
            <a:off x="1994877" y="2529492"/>
            <a:ext cx="1415077" cy="1415077"/>
          </a:xfrm>
          <a:prstGeom prst="ellipse">
            <a:avLst/>
          </a:prstGeom>
          <a:noFill/>
          <a:ln w="889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V"/>
          </a:p>
        </p:txBody>
      </p:sp>
      <p:sp>
        <p:nvSpPr>
          <p:cNvPr id="37" name="Oval 36">
            <a:extLst>
              <a:ext uri="{FF2B5EF4-FFF2-40B4-BE49-F238E27FC236}">
                <a16:creationId xmlns:a16="http://schemas.microsoft.com/office/drawing/2014/main" id="{D6F781DE-24F5-7801-F0A1-F7FAECA4130C}"/>
              </a:ext>
            </a:extLst>
          </p:cNvPr>
          <p:cNvSpPr/>
          <p:nvPr/>
        </p:nvSpPr>
        <p:spPr>
          <a:xfrm>
            <a:off x="3680011" y="2529492"/>
            <a:ext cx="1415077" cy="1415077"/>
          </a:xfrm>
          <a:prstGeom prst="ellipse">
            <a:avLst/>
          </a:prstGeom>
          <a:noFill/>
          <a:ln w="889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V"/>
          </a:p>
        </p:txBody>
      </p:sp>
      <p:sp>
        <p:nvSpPr>
          <p:cNvPr id="38" name="Oval 37">
            <a:extLst>
              <a:ext uri="{FF2B5EF4-FFF2-40B4-BE49-F238E27FC236}">
                <a16:creationId xmlns:a16="http://schemas.microsoft.com/office/drawing/2014/main" id="{5E41E497-F9F2-E061-9B41-F46F4D1315F6}"/>
              </a:ext>
            </a:extLst>
          </p:cNvPr>
          <p:cNvSpPr/>
          <p:nvPr/>
        </p:nvSpPr>
        <p:spPr>
          <a:xfrm>
            <a:off x="5358319" y="2529492"/>
            <a:ext cx="1415077" cy="1415077"/>
          </a:xfrm>
          <a:prstGeom prst="ellipse">
            <a:avLst/>
          </a:prstGeom>
          <a:noFill/>
          <a:ln w="889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V"/>
          </a:p>
        </p:txBody>
      </p:sp>
      <p:sp>
        <p:nvSpPr>
          <p:cNvPr id="39" name="Oval 38">
            <a:extLst>
              <a:ext uri="{FF2B5EF4-FFF2-40B4-BE49-F238E27FC236}">
                <a16:creationId xmlns:a16="http://schemas.microsoft.com/office/drawing/2014/main" id="{2AF901B5-887C-7698-40D3-D4A87D2F207A}"/>
              </a:ext>
            </a:extLst>
          </p:cNvPr>
          <p:cNvSpPr/>
          <p:nvPr/>
        </p:nvSpPr>
        <p:spPr>
          <a:xfrm>
            <a:off x="7050280" y="2529492"/>
            <a:ext cx="1415077" cy="1415077"/>
          </a:xfrm>
          <a:prstGeom prst="ellipse">
            <a:avLst/>
          </a:prstGeom>
          <a:noFill/>
          <a:ln w="88900">
            <a:solidFill>
              <a:srgbClr val="4E57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V"/>
          </a:p>
        </p:txBody>
      </p:sp>
      <p:sp>
        <p:nvSpPr>
          <p:cNvPr id="40" name="Oval 39">
            <a:extLst>
              <a:ext uri="{FF2B5EF4-FFF2-40B4-BE49-F238E27FC236}">
                <a16:creationId xmlns:a16="http://schemas.microsoft.com/office/drawing/2014/main" id="{0360E21F-2893-2B6E-C754-79C85D18A3AC}"/>
              </a:ext>
            </a:extLst>
          </p:cNvPr>
          <p:cNvSpPr/>
          <p:nvPr/>
        </p:nvSpPr>
        <p:spPr>
          <a:xfrm>
            <a:off x="8735416" y="2529492"/>
            <a:ext cx="1415077" cy="1415077"/>
          </a:xfrm>
          <a:prstGeom prst="ellipse">
            <a:avLst/>
          </a:prstGeom>
          <a:noFill/>
          <a:ln w="889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V"/>
          </a:p>
        </p:txBody>
      </p:sp>
      <p:pic>
        <p:nvPicPr>
          <p:cNvPr id="7" name="Picture 6" descr="Logo&#10;&#10;Description automatically generated">
            <a:extLst>
              <a:ext uri="{FF2B5EF4-FFF2-40B4-BE49-F238E27FC236}">
                <a16:creationId xmlns:a16="http://schemas.microsoft.com/office/drawing/2014/main" id="{2CFA37D8-C410-4EB1-D643-D158884FC149}"/>
              </a:ext>
            </a:extLst>
          </p:cNvPr>
          <p:cNvPicPr>
            <a:picLocks noChangeAspect="1"/>
          </p:cNvPicPr>
          <p:nvPr/>
        </p:nvPicPr>
        <p:blipFill>
          <a:blip r:embed="rId12"/>
          <a:stretch>
            <a:fillRect/>
          </a:stretch>
        </p:blipFill>
        <p:spPr>
          <a:xfrm>
            <a:off x="885451" y="6302746"/>
            <a:ext cx="2405555" cy="280639"/>
          </a:xfrm>
          <a:prstGeom prst="rect">
            <a:avLst/>
          </a:prstGeom>
        </p:spPr>
      </p:pic>
    </p:spTree>
    <p:extLst>
      <p:ext uri="{BB962C8B-B14F-4D97-AF65-F5344CB8AC3E}">
        <p14:creationId xmlns:p14="http://schemas.microsoft.com/office/powerpoint/2010/main" val="2542894384"/>
      </p:ext>
    </p:extLst>
  </p:cSld>
  <p:clrMapOvr>
    <a:masterClrMapping/>
  </p:clrMapOvr>
  <p:extLst>
    <p:ext uri="{6950BFC3-D8DA-4A85-94F7-54DA5524770B}">
      <p188:commentRel xmlns:p188="http://schemas.microsoft.com/office/powerpoint/2018/8/main" r:id="rId2"/>
    </p:ext>
  </p:extLs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Logo&#10;&#10;Description automatically generated">
            <a:extLst>
              <a:ext uri="{FF2B5EF4-FFF2-40B4-BE49-F238E27FC236}">
                <a16:creationId xmlns:a16="http://schemas.microsoft.com/office/drawing/2014/main" id="{705855D9-1230-F6C4-5A57-557464F3CBCC}"/>
              </a:ext>
            </a:extLst>
          </p:cNvPr>
          <p:cNvPicPr>
            <a:picLocks noChangeAspect="1"/>
          </p:cNvPicPr>
          <p:nvPr/>
        </p:nvPicPr>
        <p:blipFill>
          <a:blip r:embed="rId4"/>
          <a:stretch>
            <a:fillRect/>
          </a:stretch>
        </p:blipFill>
        <p:spPr>
          <a:xfrm>
            <a:off x="885451" y="6302746"/>
            <a:ext cx="2405555" cy="280639"/>
          </a:xfrm>
          <a:prstGeom prst="rect">
            <a:avLst/>
          </a:prstGeom>
        </p:spPr>
      </p:pic>
      <p:graphicFrame>
        <p:nvGraphicFramePr>
          <p:cNvPr id="17" name="Diagram 20">
            <a:extLst>
              <a:ext uri="{FF2B5EF4-FFF2-40B4-BE49-F238E27FC236}">
                <a16:creationId xmlns:a16="http://schemas.microsoft.com/office/drawing/2014/main" id="{64CDEEE0-9F61-FB5F-4386-D19B893AA7AD}"/>
              </a:ext>
            </a:extLst>
          </p:cNvPr>
          <p:cNvGraphicFramePr/>
          <p:nvPr/>
        </p:nvGraphicFramePr>
        <p:xfrm>
          <a:off x="423995" y="-14886"/>
          <a:ext cx="11257765" cy="710469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2" name="Title 3">
            <a:extLst>
              <a:ext uri="{FF2B5EF4-FFF2-40B4-BE49-F238E27FC236}">
                <a16:creationId xmlns:a16="http://schemas.microsoft.com/office/drawing/2014/main" id="{AC5786F6-55A4-548C-CBC3-764A25D71E35}"/>
              </a:ext>
            </a:extLst>
          </p:cNvPr>
          <p:cNvSpPr>
            <a:spLocks noGrp="1"/>
          </p:cNvSpPr>
          <p:nvPr>
            <p:ph type="title"/>
          </p:nvPr>
        </p:nvSpPr>
        <p:spPr>
          <a:xfrm>
            <a:off x="401444" y="525111"/>
            <a:ext cx="11351941" cy="1165587"/>
          </a:xfrm>
        </p:spPr>
        <p:txBody>
          <a:bodyPr>
            <a:normAutofit/>
          </a:bodyPr>
          <a:lstStyle/>
          <a:p>
            <a:r>
              <a:rPr lang="en-US" dirty="0">
                <a:latin typeface="Arial"/>
                <a:cs typeface="Arial"/>
              </a:rPr>
              <a:t>GED</a:t>
            </a:r>
            <a:r>
              <a:rPr lang="en-US" baseline="30000" dirty="0">
                <a:latin typeface="Arial"/>
                <a:cs typeface="Arial"/>
              </a:rPr>
              <a:t>® </a:t>
            </a:r>
            <a:r>
              <a:rPr lang="en-US" dirty="0">
                <a:latin typeface="Arial"/>
                <a:cs typeface="Arial"/>
              </a:rPr>
              <a:t>Learner Success Story- Reem Issa</a:t>
            </a:r>
            <a:endParaRPr lang="en-US" dirty="0"/>
          </a:p>
        </p:txBody>
      </p:sp>
    </p:spTree>
    <p:extLst>
      <p:ext uri="{BB962C8B-B14F-4D97-AF65-F5344CB8AC3E}">
        <p14:creationId xmlns:p14="http://schemas.microsoft.com/office/powerpoint/2010/main" val="1682358485"/>
      </p:ext>
    </p:extLst>
  </p:cSld>
  <p:clrMapOvr>
    <a:masterClrMapping/>
  </p:clrMapOvr>
  <p:extLst>
    <p:ext uri="{6950BFC3-D8DA-4A85-94F7-54DA5524770B}">
      <p188:commentRel xmlns:p188="http://schemas.microsoft.com/office/powerpoint/2018/8/main" r:id="rId3"/>
    </p:ext>
  </p:extLs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37B4A09-FC1F-AA76-2B35-A619E0DD0808}"/>
              </a:ext>
            </a:extLst>
          </p:cNvPr>
          <p:cNvSpPr>
            <a:spLocks noGrp="1"/>
          </p:cNvSpPr>
          <p:nvPr>
            <p:ph type="title"/>
          </p:nvPr>
        </p:nvSpPr>
        <p:spPr/>
        <p:txBody>
          <a:bodyPr spcFirstLastPara="1" wrap="square" lIns="91440" tIns="45720" rIns="91440" bIns="45720" anchor="ctr" anchorCtr="0">
            <a:normAutofit/>
          </a:bodyPr>
          <a:lstStyle/>
          <a:p>
            <a:r>
              <a:rPr lang="en-US">
                <a:latin typeface="Arial"/>
                <a:cs typeface="Arial"/>
              </a:rPr>
              <a:t>Why Accelerated Pathways?</a:t>
            </a:r>
          </a:p>
        </p:txBody>
      </p:sp>
      <p:sp>
        <p:nvSpPr>
          <p:cNvPr id="2" name="Text Placeholder 1">
            <a:extLst>
              <a:ext uri="{FF2B5EF4-FFF2-40B4-BE49-F238E27FC236}">
                <a16:creationId xmlns:a16="http://schemas.microsoft.com/office/drawing/2014/main" id="{821DD0D1-AFFF-E0C7-174E-8CDE59554FB6}"/>
              </a:ext>
            </a:extLst>
          </p:cNvPr>
          <p:cNvSpPr>
            <a:spLocks noGrp="1"/>
          </p:cNvSpPr>
          <p:nvPr>
            <p:ph idx="1"/>
          </p:nvPr>
        </p:nvSpPr>
        <p:spPr/>
        <p:txBody>
          <a:bodyPr vert="horz" lIns="91440" tIns="45720" rIns="91440" bIns="45720" rtlCol="0" anchor="t">
            <a:normAutofit/>
          </a:bodyPr>
          <a:lstStyle/>
          <a:p>
            <a:pPr marL="0" indent="0" algn="ctr">
              <a:buNone/>
            </a:pPr>
            <a:r>
              <a:rPr lang="en-US" sz="1600">
                <a:latin typeface="open sans"/>
              </a:rPr>
              <a:t>We have a team of dedicated advisors waiting  to help </a:t>
            </a:r>
            <a:endParaRPr lang="en-US"/>
          </a:p>
          <a:p>
            <a:pPr marL="0" indent="0" algn="ctr">
              <a:buNone/>
            </a:pPr>
            <a:r>
              <a:rPr lang="en-US" sz="1600">
                <a:latin typeface="open sans"/>
              </a:rPr>
              <a:t>your learners discover the next step in their educational journey</a:t>
            </a:r>
            <a:endParaRPr lang="en-US"/>
          </a:p>
        </p:txBody>
      </p:sp>
      <p:sp>
        <p:nvSpPr>
          <p:cNvPr id="5" name="Oval 4">
            <a:extLst>
              <a:ext uri="{FF2B5EF4-FFF2-40B4-BE49-F238E27FC236}">
                <a16:creationId xmlns:a16="http://schemas.microsoft.com/office/drawing/2014/main" id="{A40FEF82-D7A6-72CA-2211-516B8CD28481}"/>
              </a:ext>
            </a:extLst>
          </p:cNvPr>
          <p:cNvSpPr/>
          <p:nvPr/>
        </p:nvSpPr>
        <p:spPr>
          <a:xfrm>
            <a:off x="2379890" y="2570390"/>
            <a:ext cx="7565570" cy="123824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7" descr="Icon&#10;&#10;Description automatically generated">
            <a:extLst>
              <a:ext uri="{FF2B5EF4-FFF2-40B4-BE49-F238E27FC236}">
                <a16:creationId xmlns:a16="http://schemas.microsoft.com/office/drawing/2014/main" id="{474B6B29-3AAC-1D91-EF67-85937E7B9A3F}"/>
              </a:ext>
            </a:extLst>
          </p:cNvPr>
          <p:cNvPicPr>
            <a:picLocks noChangeAspect="1"/>
          </p:cNvPicPr>
          <p:nvPr/>
        </p:nvPicPr>
        <p:blipFill>
          <a:blip r:embed="rId3"/>
          <a:stretch>
            <a:fillRect/>
          </a:stretch>
        </p:blipFill>
        <p:spPr>
          <a:xfrm>
            <a:off x="3239860" y="2837772"/>
            <a:ext cx="684440" cy="706211"/>
          </a:xfrm>
          <a:prstGeom prst="rect">
            <a:avLst/>
          </a:prstGeom>
        </p:spPr>
      </p:pic>
      <p:pic>
        <p:nvPicPr>
          <p:cNvPr id="8" name="Picture 8" descr="A picture containing text, sign&#10;&#10;Description automatically generated">
            <a:extLst>
              <a:ext uri="{FF2B5EF4-FFF2-40B4-BE49-F238E27FC236}">
                <a16:creationId xmlns:a16="http://schemas.microsoft.com/office/drawing/2014/main" id="{F7BCE062-64CD-06D9-4112-012F8F89CCA6}"/>
              </a:ext>
            </a:extLst>
          </p:cNvPr>
          <p:cNvPicPr>
            <a:picLocks noChangeAspect="1"/>
          </p:cNvPicPr>
          <p:nvPr/>
        </p:nvPicPr>
        <p:blipFill>
          <a:blip r:embed="rId4"/>
          <a:stretch>
            <a:fillRect/>
          </a:stretch>
        </p:blipFill>
        <p:spPr>
          <a:xfrm>
            <a:off x="4778150" y="2669043"/>
            <a:ext cx="962025" cy="962025"/>
          </a:xfrm>
          <a:prstGeom prst="rect">
            <a:avLst/>
          </a:prstGeom>
        </p:spPr>
      </p:pic>
      <p:pic>
        <p:nvPicPr>
          <p:cNvPr id="9" name="Picture 9" descr="Icon, qr code&#10;&#10;Description automatically generated">
            <a:extLst>
              <a:ext uri="{FF2B5EF4-FFF2-40B4-BE49-F238E27FC236}">
                <a16:creationId xmlns:a16="http://schemas.microsoft.com/office/drawing/2014/main" id="{B8A36A4E-1FA0-4AB5-14D9-CA6EB4CCD587}"/>
              </a:ext>
            </a:extLst>
          </p:cNvPr>
          <p:cNvPicPr>
            <a:picLocks noChangeAspect="1"/>
          </p:cNvPicPr>
          <p:nvPr/>
        </p:nvPicPr>
        <p:blipFill>
          <a:blip r:embed="rId5"/>
          <a:stretch>
            <a:fillRect/>
          </a:stretch>
        </p:blipFill>
        <p:spPr>
          <a:xfrm>
            <a:off x="6602186" y="2812596"/>
            <a:ext cx="756558" cy="756558"/>
          </a:xfrm>
          <a:prstGeom prst="rect">
            <a:avLst/>
          </a:prstGeom>
        </p:spPr>
      </p:pic>
      <p:pic>
        <p:nvPicPr>
          <p:cNvPr id="10" name="Picture 10" descr="Icon&#10;&#10;Description automatically generated">
            <a:extLst>
              <a:ext uri="{FF2B5EF4-FFF2-40B4-BE49-F238E27FC236}">
                <a16:creationId xmlns:a16="http://schemas.microsoft.com/office/drawing/2014/main" id="{4B1388C0-F54B-E1D8-4D10-FECFFC8B52D9}"/>
              </a:ext>
            </a:extLst>
          </p:cNvPr>
          <p:cNvPicPr>
            <a:picLocks noChangeAspect="1"/>
          </p:cNvPicPr>
          <p:nvPr/>
        </p:nvPicPr>
        <p:blipFill>
          <a:blip r:embed="rId6"/>
          <a:stretch>
            <a:fillRect/>
          </a:stretch>
        </p:blipFill>
        <p:spPr>
          <a:xfrm>
            <a:off x="8197625" y="2713946"/>
            <a:ext cx="994683" cy="994683"/>
          </a:xfrm>
          <a:prstGeom prst="rect">
            <a:avLst/>
          </a:prstGeom>
        </p:spPr>
      </p:pic>
      <p:pic>
        <p:nvPicPr>
          <p:cNvPr id="11" name="Picture 11">
            <a:extLst>
              <a:ext uri="{FF2B5EF4-FFF2-40B4-BE49-F238E27FC236}">
                <a16:creationId xmlns:a16="http://schemas.microsoft.com/office/drawing/2014/main" id="{1EA52D64-93B3-B99D-8B65-B652BDEAB20D}"/>
              </a:ext>
            </a:extLst>
          </p:cNvPr>
          <p:cNvPicPr>
            <a:picLocks noChangeAspect="1"/>
          </p:cNvPicPr>
          <p:nvPr/>
        </p:nvPicPr>
        <p:blipFill>
          <a:blip r:embed="rId7"/>
          <a:stretch>
            <a:fillRect/>
          </a:stretch>
        </p:blipFill>
        <p:spPr>
          <a:xfrm>
            <a:off x="3512006" y="3632429"/>
            <a:ext cx="65315" cy="824593"/>
          </a:xfrm>
          <a:prstGeom prst="rect">
            <a:avLst/>
          </a:prstGeom>
        </p:spPr>
      </p:pic>
      <p:pic>
        <p:nvPicPr>
          <p:cNvPr id="12" name="Picture 11">
            <a:extLst>
              <a:ext uri="{FF2B5EF4-FFF2-40B4-BE49-F238E27FC236}">
                <a16:creationId xmlns:a16="http://schemas.microsoft.com/office/drawing/2014/main" id="{1241E2E4-333F-8650-3AE6-321CEAF76026}"/>
              </a:ext>
            </a:extLst>
          </p:cNvPr>
          <p:cNvPicPr>
            <a:picLocks noChangeAspect="1"/>
          </p:cNvPicPr>
          <p:nvPr/>
        </p:nvPicPr>
        <p:blipFill>
          <a:blip r:embed="rId7"/>
          <a:stretch>
            <a:fillRect/>
          </a:stretch>
        </p:blipFill>
        <p:spPr>
          <a:xfrm>
            <a:off x="5226505" y="3714071"/>
            <a:ext cx="65315" cy="763361"/>
          </a:xfrm>
          <a:prstGeom prst="rect">
            <a:avLst/>
          </a:prstGeom>
        </p:spPr>
      </p:pic>
      <p:pic>
        <p:nvPicPr>
          <p:cNvPr id="13" name="Picture 11">
            <a:extLst>
              <a:ext uri="{FF2B5EF4-FFF2-40B4-BE49-F238E27FC236}">
                <a16:creationId xmlns:a16="http://schemas.microsoft.com/office/drawing/2014/main" id="{512106CA-98CE-D881-7EE7-44FB72FEA931}"/>
              </a:ext>
            </a:extLst>
          </p:cNvPr>
          <p:cNvPicPr>
            <a:picLocks noChangeAspect="1"/>
          </p:cNvPicPr>
          <p:nvPr/>
        </p:nvPicPr>
        <p:blipFill>
          <a:blip r:embed="rId7"/>
          <a:stretch>
            <a:fillRect/>
          </a:stretch>
        </p:blipFill>
        <p:spPr>
          <a:xfrm>
            <a:off x="7029451" y="3707267"/>
            <a:ext cx="65315" cy="763361"/>
          </a:xfrm>
          <a:prstGeom prst="rect">
            <a:avLst/>
          </a:prstGeom>
        </p:spPr>
      </p:pic>
      <p:pic>
        <p:nvPicPr>
          <p:cNvPr id="14" name="Picture 11">
            <a:extLst>
              <a:ext uri="{FF2B5EF4-FFF2-40B4-BE49-F238E27FC236}">
                <a16:creationId xmlns:a16="http://schemas.microsoft.com/office/drawing/2014/main" id="{BB5C4DFE-1BD6-0A24-CEB0-435A30CD0BC4}"/>
              </a:ext>
            </a:extLst>
          </p:cNvPr>
          <p:cNvPicPr>
            <a:picLocks noChangeAspect="1"/>
          </p:cNvPicPr>
          <p:nvPr/>
        </p:nvPicPr>
        <p:blipFill>
          <a:blip r:embed="rId7"/>
          <a:stretch>
            <a:fillRect/>
          </a:stretch>
        </p:blipFill>
        <p:spPr>
          <a:xfrm>
            <a:off x="8764360" y="3632428"/>
            <a:ext cx="72118" cy="824593"/>
          </a:xfrm>
          <a:prstGeom prst="rect">
            <a:avLst/>
          </a:prstGeom>
        </p:spPr>
      </p:pic>
      <p:sp>
        <p:nvSpPr>
          <p:cNvPr id="15" name="TextBox 14">
            <a:extLst>
              <a:ext uri="{FF2B5EF4-FFF2-40B4-BE49-F238E27FC236}">
                <a16:creationId xmlns:a16="http://schemas.microsoft.com/office/drawing/2014/main" id="{ADBA4492-AC40-65F6-3C94-24BE74AF43F2}"/>
              </a:ext>
            </a:extLst>
          </p:cNvPr>
          <p:cNvSpPr txBox="1"/>
          <p:nvPr/>
        </p:nvSpPr>
        <p:spPr>
          <a:xfrm>
            <a:off x="2724150" y="4472668"/>
            <a:ext cx="1709058"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b="1">
                <a:latin typeface="Calibri"/>
                <a:cs typeface="Calibri"/>
              </a:rPr>
              <a:t>24,000 students</a:t>
            </a:r>
            <a:endParaRPr lang="en-US" sz="1200">
              <a:latin typeface="Calibri"/>
              <a:cs typeface="Calibri"/>
            </a:endParaRPr>
          </a:p>
          <a:p>
            <a:pPr algn="ctr"/>
            <a:r>
              <a:rPr lang="en-US" sz="1200">
                <a:latin typeface="Calibri"/>
                <a:cs typeface="Calibri"/>
              </a:rPr>
              <a:t>Students that have taken courses through Accelerated Pathways Global Digital Classroom, including a large contingent of adult learners.</a:t>
            </a:r>
          </a:p>
        </p:txBody>
      </p:sp>
      <p:sp>
        <p:nvSpPr>
          <p:cNvPr id="18" name="TextBox 17">
            <a:extLst>
              <a:ext uri="{FF2B5EF4-FFF2-40B4-BE49-F238E27FC236}">
                <a16:creationId xmlns:a16="http://schemas.microsoft.com/office/drawing/2014/main" id="{985969C7-9A64-AC71-F379-6078D1D01A8C}"/>
              </a:ext>
            </a:extLst>
          </p:cNvPr>
          <p:cNvSpPr txBox="1"/>
          <p:nvPr/>
        </p:nvSpPr>
        <p:spPr>
          <a:xfrm>
            <a:off x="4486275" y="4452259"/>
            <a:ext cx="1709058"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b="1">
                <a:latin typeface="Calibri"/>
                <a:cs typeface="Calibri"/>
              </a:rPr>
              <a:t>2,000+ schools</a:t>
            </a:r>
            <a:endParaRPr lang="en-US" sz="1200">
              <a:latin typeface="Calibri"/>
              <a:cs typeface="Calibri"/>
            </a:endParaRPr>
          </a:p>
          <a:p>
            <a:pPr algn="ctr"/>
            <a:r>
              <a:rPr lang="en-US" sz="1200">
                <a:latin typeface="Calibri"/>
                <a:cs typeface="Calibri"/>
              </a:rPr>
              <a:t>Students have access to hundreds of degree plans that are mapped to a growing database of schools.</a:t>
            </a:r>
            <a:endParaRPr lang="en-US" sz="1200">
              <a:latin typeface="Calibri"/>
              <a:ea typeface="Calibri"/>
              <a:cs typeface="Calibri"/>
            </a:endParaRPr>
          </a:p>
          <a:p>
            <a:pPr algn="l"/>
            <a:endParaRPr lang="en-US" sz="1200">
              <a:latin typeface="Calibri"/>
              <a:cs typeface="Calibri"/>
            </a:endParaRPr>
          </a:p>
        </p:txBody>
      </p:sp>
      <p:sp>
        <p:nvSpPr>
          <p:cNvPr id="19" name="TextBox 18">
            <a:extLst>
              <a:ext uri="{FF2B5EF4-FFF2-40B4-BE49-F238E27FC236}">
                <a16:creationId xmlns:a16="http://schemas.microsoft.com/office/drawing/2014/main" id="{F15751AE-EC8A-8691-4853-E5930162F8FC}"/>
              </a:ext>
            </a:extLst>
          </p:cNvPr>
          <p:cNvSpPr txBox="1"/>
          <p:nvPr/>
        </p:nvSpPr>
        <p:spPr>
          <a:xfrm>
            <a:off x="6241597" y="4472668"/>
            <a:ext cx="1709058"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b="1">
                <a:latin typeface="Calibri"/>
                <a:cs typeface="Calibri"/>
              </a:rPr>
              <a:t>70+ NPS</a:t>
            </a:r>
            <a:endParaRPr lang="en-US" sz="1200">
              <a:latin typeface="Calibri"/>
              <a:cs typeface="Calibri"/>
            </a:endParaRPr>
          </a:p>
          <a:p>
            <a:pPr algn="ctr"/>
            <a:r>
              <a:rPr lang="en-US" sz="1200">
                <a:latin typeface="Calibri"/>
                <a:cs typeface="Calibri"/>
              </a:rPr>
              <a:t>Our advisors have consistently been awarded high Net Promoter Scores by our students.</a:t>
            </a:r>
          </a:p>
          <a:p>
            <a:pPr algn="l"/>
            <a:endParaRPr lang="en-US" sz="1200">
              <a:latin typeface="Open Sans Light"/>
            </a:endParaRPr>
          </a:p>
        </p:txBody>
      </p:sp>
      <p:sp>
        <p:nvSpPr>
          <p:cNvPr id="20" name="TextBox 19">
            <a:extLst>
              <a:ext uri="{FF2B5EF4-FFF2-40B4-BE49-F238E27FC236}">
                <a16:creationId xmlns:a16="http://schemas.microsoft.com/office/drawing/2014/main" id="{6BF11A93-BA5A-139B-F12F-87017F6B93E7}"/>
              </a:ext>
            </a:extLst>
          </p:cNvPr>
          <p:cNvSpPr txBox="1"/>
          <p:nvPr/>
        </p:nvSpPr>
        <p:spPr>
          <a:xfrm>
            <a:off x="7983310" y="4431848"/>
            <a:ext cx="1709058"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b="1">
                <a:latin typeface="Calibri"/>
                <a:cs typeface="Calibri"/>
              </a:rPr>
              <a:t>99.9%</a:t>
            </a:r>
            <a:endParaRPr lang="en-US" sz="1200">
              <a:latin typeface="Calibri"/>
              <a:cs typeface="Calibri"/>
            </a:endParaRPr>
          </a:p>
          <a:p>
            <a:pPr algn="ctr"/>
            <a:r>
              <a:rPr lang="en-US" sz="1200">
                <a:latin typeface="Calibri"/>
                <a:cs typeface="Calibri"/>
              </a:rPr>
              <a:t>Course acceptance rate into the student's target institution.</a:t>
            </a:r>
          </a:p>
          <a:p>
            <a:pPr algn="l"/>
            <a:endParaRPr lang="en-US" sz="1200">
              <a:latin typeface="Calibri"/>
              <a:cs typeface="Calibri"/>
            </a:endParaRPr>
          </a:p>
        </p:txBody>
      </p:sp>
      <p:pic>
        <p:nvPicPr>
          <p:cNvPr id="6" name="Picture 5" descr="Logo&#10;&#10;Description automatically generated">
            <a:extLst>
              <a:ext uri="{FF2B5EF4-FFF2-40B4-BE49-F238E27FC236}">
                <a16:creationId xmlns:a16="http://schemas.microsoft.com/office/drawing/2014/main" id="{F6DE021A-EAF3-BE28-5A9C-37E206878D6E}"/>
              </a:ext>
            </a:extLst>
          </p:cNvPr>
          <p:cNvPicPr>
            <a:picLocks noChangeAspect="1"/>
          </p:cNvPicPr>
          <p:nvPr/>
        </p:nvPicPr>
        <p:blipFill>
          <a:blip r:embed="rId8"/>
          <a:stretch>
            <a:fillRect/>
          </a:stretch>
        </p:blipFill>
        <p:spPr>
          <a:xfrm>
            <a:off x="1129821" y="6322453"/>
            <a:ext cx="2745873" cy="321436"/>
          </a:xfrm>
          <a:prstGeom prst="rect">
            <a:avLst/>
          </a:prstGeom>
        </p:spPr>
      </p:pic>
    </p:spTree>
    <p:extLst>
      <p:ext uri="{BB962C8B-B14F-4D97-AF65-F5344CB8AC3E}">
        <p14:creationId xmlns:p14="http://schemas.microsoft.com/office/powerpoint/2010/main" val="3268648188"/>
      </p:ext>
    </p:extLst>
  </p:cSld>
  <p:clrMapOvr>
    <a:masterClrMapping/>
  </p:clrMapOvr>
  <p:extLst>
    <p:ext uri="{6950BFC3-D8DA-4A85-94F7-54DA5524770B}">
      <p188:commentRel xmlns:p188="http://schemas.microsoft.com/office/powerpoint/2018/8/main" r:id="rId2"/>
    </p:ext>
  </p:extLs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710EB06-9341-762D-EE63-A1D6041B1997}"/>
              </a:ext>
            </a:extLst>
          </p:cNvPr>
          <p:cNvSpPr>
            <a:spLocks noGrp="1"/>
          </p:cNvSpPr>
          <p:nvPr>
            <p:ph type="title"/>
          </p:nvPr>
        </p:nvSpPr>
        <p:spPr/>
        <p:txBody>
          <a:bodyPr>
            <a:normAutofit/>
          </a:bodyPr>
          <a:lstStyle/>
          <a:p>
            <a:r>
              <a:rPr lang="en-US" dirty="0">
                <a:latin typeface="Arial"/>
                <a:cs typeface="Arial"/>
              </a:rPr>
              <a:t>Here's why GED</a:t>
            </a:r>
            <a:r>
              <a:rPr lang="en-US" baseline="30000" dirty="0">
                <a:latin typeface="Arial"/>
                <a:cs typeface="Arial"/>
              </a:rPr>
              <a:t>®</a:t>
            </a:r>
            <a:r>
              <a:rPr lang="en-US" dirty="0">
                <a:latin typeface="Arial"/>
                <a:cs typeface="Arial"/>
              </a:rPr>
              <a:t> learners succeed in our program</a:t>
            </a:r>
          </a:p>
        </p:txBody>
      </p:sp>
      <p:pic>
        <p:nvPicPr>
          <p:cNvPr id="10" name="Picture 10">
            <a:extLst>
              <a:ext uri="{FF2B5EF4-FFF2-40B4-BE49-F238E27FC236}">
                <a16:creationId xmlns:a16="http://schemas.microsoft.com/office/drawing/2014/main" id="{35EC671F-5FCB-E679-B204-B6B063A965E4}"/>
              </a:ext>
            </a:extLst>
          </p:cNvPr>
          <p:cNvPicPr>
            <a:picLocks noChangeAspect="1"/>
          </p:cNvPicPr>
          <p:nvPr/>
        </p:nvPicPr>
        <p:blipFill>
          <a:blip r:embed="rId2"/>
          <a:stretch>
            <a:fillRect/>
          </a:stretch>
        </p:blipFill>
        <p:spPr>
          <a:xfrm>
            <a:off x="1917728" y="1700660"/>
            <a:ext cx="8619360" cy="4527776"/>
          </a:xfrm>
          <a:prstGeom prst="rect">
            <a:avLst/>
          </a:prstGeom>
        </p:spPr>
      </p:pic>
      <p:pic>
        <p:nvPicPr>
          <p:cNvPr id="6" name="Picture 5" descr="Logo&#10;&#10;Description automatically generated">
            <a:extLst>
              <a:ext uri="{FF2B5EF4-FFF2-40B4-BE49-F238E27FC236}">
                <a16:creationId xmlns:a16="http://schemas.microsoft.com/office/drawing/2014/main" id="{7596526E-858C-8316-E8E6-DBF0AB36F6A6}"/>
              </a:ext>
            </a:extLst>
          </p:cNvPr>
          <p:cNvPicPr>
            <a:picLocks noChangeAspect="1"/>
          </p:cNvPicPr>
          <p:nvPr/>
        </p:nvPicPr>
        <p:blipFill>
          <a:blip r:embed="rId3"/>
          <a:stretch>
            <a:fillRect/>
          </a:stretch>
        </p:blipFill>
        <p:spPr>
          <a:xfrm>
            <a:off x="885451" y="6302746"/>
            <a:ext cx="2405555" cy="280639"/>
          </a:xfrm>
          <a:prstGeom prst="rect">
            <a:avLst/>
          </a:prstGeom>
        </p:spPr>
      </p:pic>
    </p:spTree>
    <p:extLst>
      <p:ext uri="{BB962C8B-B14F-4D97-AF65-F5344CB8AC3E}">
        <p14:creationId xmlns:p14="http://schemas.microsoft.com/office/powerpoint/2010/main" val="15807037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2BC0E48-4DA6-3D9C-49E5-76EA510EEADE}"/>
              </a:ext>
            </a:extLst>
          </p:cNvPr>
          <p:cNvSpPr>
            <a:spLocks noGrp="1"/>
          </p:cNvSpPr>
          <p:nvPr>
            <p:ph type="body" idx="1"/>
          </p:nvPr>
        </p:nvSpPr>
        <p:spPr/>
        <p:txBody>
          <a:bodyPr/>
          <a:lstStyle/>
          <a:p>
            <a:r>
              <a:rPr lang="en-US">
                <a:latin typeface="Arial"/>
                <a:cs typeface="Arial"/>
              </a:rPr>
              <a:t>Traditional Remedial College Education</a:t>
            </a:r>
            <a:endParaRPr lang="en-US"/>
          </a:p>
        </p:txBody>
      </p:sp>
      <p:sp>
        <p:nvSpPr>
          <p:cNvPr id="3" name="Slide Number Placeholder 2">
            <a:extLst>
              <a:ext uri="{FF2B5EF4-FFF2-40B4-BE49-F238E27FC236}">
                <a16:creationId xmlns:a16="http://schemas.microsoft.com/office/drawing/2014/main" id="{40F5E362-0AF7-4FF4-E487-3192D76148F6}"/>
              </a:ext>
            </a:extLst>
          </p:cNvPr>
          <p:cNvSpPr>
            <a:spLocks noGrp="1"/>
          </p:cNvSpPr>
          <p:nvPr>
            <p:ph type="sldNum" sz="quarter" idx="12"/>
          </p:nvPr>
        </p:nvSpPr>
        <p:spPr/>
        <p:txBody>
          <a:bodyPr/>
          <a:lstStyle/>
          <a:p>
            <a:fld id="{BAE26A2A-DE5F-EA41-900F-AB5C4F1D9848}" type="slidenum">
              <a:rPr lang="en-US" smtClean="0"/>
              <a:t>26</a:t>
            </a:fld>
            <a:endParaRPr lang="en-US"/>
          </a:p>
        </p:txBody>
      </p:sp>
      <p:sp>
        <p:nvSpPr>
          <p:cNvPr id="2" name="Title 1">
            <a:extLst>
              <a:ext uri="{FF2B5EF4-FFF2-40B4-BE49-F238E27FC236}">
                <a16:creationId xmlns:a16="http://schemas.microsoft.com/office/drawing/2014/main" id="{9F8F3241-EB25-F7BF-6E0C-BABD411958C8}"/>
              </a:ext>
            </a:extLst>
          </p:cNvPr>
          <p:cNvSpPr>
            <a:spLocks noGrp="1"/>
          </p:cNvSpPr>
          <p:nvPr>
            <p:ph type="title"/>
          </p:nvPr>
        </p:nvSpPr>
        <p:spPr/>
        <p:txBody>
          <a:bodyPr/>
          <a:lstStyle/>
          <a:p>
            <a:r>
              <a:rPr lang="en-US">
                <a:latin typeface="Arial"/>
                <a:cs typeface="Arial"/>
              </a:rPr>
              <a:t>A new tool in the learner's bag</a:t>
            </a:r>
            <a:endParaRPr lang="en-US"/>
          </a:p>
        </p:txBody>
      </p:sp>
      <p:sp>
        <p:nvSpPr>
          <p:cNvPr id="6" name="Content Placeholder 5">
            <a:extLst>
              <a:ext uri="{FF2B5EF4-FFF2-40B4-BE49-F238E27FC236}">
                <a16:creationId xmlns:a16="http://schemas.microsoft.com/office/drawing/2014/main" id="{BF7EA839-3F9A-AD09-059A-6C6BFD78CCAF}"/>
              </a:ext>
            </a:extLst>
          </p:cNvPr>
          <p:cNvSpPr>
            <a:spLocks noGrp="1"/>
          </p:cNvSpPr>
          <p:nvPr>
            <p:ph sz="half" idx="2"/>
          </p:nvPr>
        </p:nvSpPr>
        <p:spPr/>
        <p:txBody>
          <a:bodyPr vert="horz" lIns="91440" tIns="45720" rIns="91440" bIns="45720" rtlCol="0" anchor="t">
            <a:normAutofit/>
          </a:bodyPr>
          <a:lstStyle/>
          <a:p>
            <a:pPr marL="170815" indent="-170815"/>
            <a:r>
              <a:rPr lang="en-US">
                <a:latin typeface="Arial"/>
                <a:cs typeface="Arial"/>
              </a:rPr>
              <a:t>5 courses +/-</a:t>
            </a:r>
          </a:p>
          <a:p>
            <a:pPr marL="170815" indent="-170815">
              <a:buClr>
                <a:srgbClr val="AFABAB"/>
              </a:buClr>
            </a:pPr>
            <a:r>
              <a:rPr lang="en-US">
                <a:latin typeface="Arial"/>
                <a:cs typeface="Arial"/>
              </a:rPr>
              <a:t>7-9 College Credits</a:t>
            </a:r>
          </a:p>
          <a:p>
            <a:pPr marL="170815" indent="-170815">
              <a:buClr>
                <a:srgbClr val="AFABAB"/>
              </a:buClr>
            </a:pPr>
            <a:r>
              <a:rPr lang="en-US">
                <a:latin typeface="Arial"/>
                <a:cs typeface="Arial"/>
              </a:rPr>
              <a:t>Campus and Online</a:t>
            </a:r>
          </a:p>
          <a:p>
            <a:pPr marL="170815" indent="-170815">
              <a:buClr>
                <a:srgbClr val="AFABAB"/>
              </a:buClr>
            </a:pPr>
            <a:r>
              <a:rPr lang="en-US">
                <a:latin typeface="Arial"/>
                <a:cs typeface="Arial"/>
              </a:rPr>
              <a:t>2-4 Semesters</a:t>
            </a:r>
          </a:p>
          <a:p>
            <a:pPr marL="170815" indent="-170815">
              <a:buClr>
                <a:srgbClr val="AFABAB"/>
              </a:buClr>
            </a:pPr>
            <a:r>
              <a:rPr lang="en-US">
                <a:latin typeface="Arial"/>
                <a:cs typeface="Arial"/>
              </a:rPr>
              <a:t>Books sometimes included</a:t>
            </a:r>
          </a:p>
          <a:p>
            <a:pPr marL="170815" indent="-170815">
              <a:buClr>
                <a:srgbClr val="AFABAB"/>
              </a:buClr>
            </a:pPr>
            <a:r>
              <a:rPr lang="en-US">
                <a:latin typeface="Arial"/>
                <a:cs typeface="Arial"/>
              </a:rPr>
              <a:t>Pell eligible </a:t>
            </a:r>
          </a:p>
          <a:p>
            <a:pPr marL="170815" indent="-170815">
              <a:buClr>
                <a:srgbClr val="AFABAB"/>
              </a:buClr>
            </a:pPr>
            <a:r>
              <a:rPr lang="en-US">
                <a:latin typeface="Arial"/>
                <a:cs typeface="Arial"/>
              </a:rPr>
              <a:t>Transfer via local articulation</a:t>
            </a:r>
          </a:p>
          <a:p>
            <a:pPr marL="170815" indent="-170815">
              <a:buClr>
                <a:srgbClr val="AFABAB"/>
              </a:buClr>
            </a:pPr>
            <a:r>
              <a:rPr lang="en-US">
                <a:latin typeface="Arial"/>
                <a:cs typeface="Arial"/>
              </a:rPr>
              <a:t>Placement exams required</a:t>
            </a:r>
          </a:p>
        </p:txBody>
      </p:sp>
      <p:sp>
        <p:nvSpPr>
          <p:cNvPr id="7" name="Text Placeholder 6">
            <a:extLst>
              <a:ext uri="{FF2B5EF4-FFF2-40B4-BE49-F238E27FC236}">
                <a16:creationId xmlns:a16="http://schemas.microsoft.com/office/drawing/2014/main" id="{E35BD01C-E01A-9641-6025-2663D35ED667}"/>
              </a:ext>
            </a:extLst>
          </p:cNvPr>
          <p:cNvSpPr>
            <a:spLocks noGrp="1"/>
          </p:cNvSpPr>
          <p:nvPr>
            <p:ph type="body" sz="quarter" idx="3"/>
          </p:nvPr>
        </p:nvSpPr>
        <p:spPr/>
        <p:txBody>
          <a:bodyPr/>
          <a:lstStyle/>
          <a:p>
            <a:r>
              <a:rPr lang="en-US">
                <a:latin typeface="Arial"/>
                <a:cs typeface="Arial"/>
              </a:rPr>
              <a:t>Hybrid Remedial Education through Pearson</a:t>
            </a:r>
            <a:endParaRPr lang="en-US"/>
          </a:p>
        </p:txBody>
      </p:sp>
      <p:sp>
        <p:nvSpPr>
          <p:cNvPr id="8" name="Content Placeholder 7">
            <a:extLst>
              <a:ext uri="{FF2B5EF4-FFF2-40B4-BE49-F238E27FC236}">
                <a16:creationId xmlns:a16="http://schemas.microsoft.com/office/drawing/2014/main" id="{010993B6-E577-D785-5268-728B6DB228F7}"/>
              </a:ext>
            </a:extLst>
          </p:cNvPr>
          <p:cNvSpPr>
            <a:spLocks noGrp="1"/>
          </p:cNvSpPr>
          <p:nvPr>
            <p:ph sz="quarter" idx="4"/>
          </p:nvPr>
        </p:nvSpPr>
        <p:spPr/>
        <p:txBody>
          <a:bodyPr vert="horz" lIns="91440" tIns="45720" rIns="91440" bIns="45720" rtlCol="0" anchor="t">
            <a:normAutofit/>
          </a:bodyPr>
          <a:lstStyle/>
          <a:p>
            <a:pPr marL="170815" indent="-170815"/>
            <a:r>
              <a:rPr lang="en-US">
                <a:latin typeface="Arial"/>
                <a:cs typeface="Arial"/>
              </a:rPr>
              <a:t>3 courses</a:t>
            </a:r>
          </a:p>
          <a:p>
            <a:pPr marL="170815" indent="-170815">
              <a:buClr>
                <a:srgbClr val="AFABAB"/>
              </a:buClr>
            </a:pPr>
            <a:r>
              <a:rPr lang="en-US">
                <a:latin typeface="Arial"/>
                <a:cs typeface="Arial"/>
              </a:rPr>
              <a:t>9 College Credits</a:t>
            </a:r>
          </a:p>
          <a:p>
            <a:pPr marL="170815" indent="-170815">
              <a:buClr>
                <a:srgbClr val="AFABAB"/>
              </a:buClr>
            </a:pPr>
            <a:r>
              <a:rPr lang="en-US">
                <a:latin typeface="Arial"/>
                <a:cs typeface="Arial"/>
              </a:rPr>
              <a:t>Online</a:t>
            </a:r>
          </a:p>
          <a:p>
            <a:pPr marL="170815" indent="-170815">
              <a:buClr>
                <a:srgbClr val="AFABAB"/>
              </a:buClr>
            </a:pPr>
            <a:r>
              <a:rPr lang="en-US">
                <a:latin typeface="Arial"/>
                <a:cs typeface="Arial"/>
              </a:rPr>
              <a:t>1-3 Semesters</a:t>
            </a:r>
          </a:p>
          <a:p>
            <a:pPr marL="170815" indent="-170815">
              <a:buClr>
                <a:srgbClr val="AFABAB"/>
              </a:buClr>
            </a:pPr>
            <a:r>
              <a:rPr lang="en-US">
                <a:latin typeface="Arial"/>
                <a:cs typeface="Arial"/>
              </a:rPr>
              <a:t>Books included</a:t>
            </a:r>
          </a:p>
          <a:p>
            <a:pPr marL="170815" indent="-170815">
              <a:buClr>
                <a:srgbClr val="AFABAB"/>
              </a:buClr>
            </a:pPr>
            <a:r>
              <a:rPr lang="en-US">
                <a:latin typeface="Arial"/>
                <a:cs typeface="Arial"/>
              </a:rPr>
              <a:t>Academic Success Coach</a:t>
            </a:r>
            <a:endParaRPr lang="en-US"/>
          </a:p>
          <a:p>
            <a:pPr marL="170815" indent="-170815">
              <a:buClr>
                <a:srgbClr val="AFABAB"/>
              </a:buClr>
            </a:pPr>
            <a:r>
              <a:rPr lang="en-US">
                <a:latin typeface="Arial"/>
                <a:cs typeface="Arial"/>
              </a:rPr>
              <a:t>Transfer support to 2,000+ colleges</a:t>
            </a:r>
          </a:p>
          <a:p>
            <a:pPr marL="170815" indent="-170815">
              <a:buClr>
                <a:srgbClr val="AFABAB"/>
              </a:buClr>
            </a:pPr>
            <a:r>
              <a:rPr lang="en-US">
                <a:latin typeface="Arial"/>
                <a:cs typeface="Arial"/>
              </a:rPr>
              <a:t>Optional Tutoring available</a:t>
            </a:r>
          </a:p>
        </p:txBody>
      </p:sp>
      <p:pic>
        <p:nvPicPr>
          <p:cNvPr id="9" name="Picture 8" descr="Logo&#10;&#10;Description automatically generated">
            <a:extLst>
              <a:ext uri="{FF2B5EF4-FFF2-40B4-BE49-F238E27FC236}">
                <a16:creationId xmlns:a16="http://schemas.microsoft.com/office/drawing/2014/main" id="{CA37FB5C-F85F-8448-30D2-F480D0F12990}"/>
              </a:ext>
            </a:extLst>
          </p:cNvPr>
          <p:cNvPicPr>
            <a:picLocks noChangeAspect="1"/>
          </p:cNvPicPr>
          <p:nvPr/>
        </p:nvPicPr>
        <p:blipFill>
          <a:blip r:embed="rId2"/>
          <a:stretch>
            <a:fillRect/>
          </a:stretch>
        </p:blipFill>
        <p:spPr>
          <a:xfrm>
            <a:off x="885451" y="6302746"/>
            <a:ext cx="2405555" cy="280639"/>
          </a:xfrm>
          <a:prstGeom prst="rect">
            <a:avLst/>
          </a:prstGeom>
        </p:spPr>
      </p:pic>
    </p:spTree>
    <p:extLst>
      <p:ext uri="{BB962C8B-B14F-4D97-AF65-F5344CB8AC3E}">
        <p14:creationId xmlns:p14="http://schemas.microsoft.com/office/powerpoint/2010/main" val="10357307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092790-C299-D4AE-0C5D-932946F2708F}"/>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192AED4-EDC5-9C29-9D77-9DECC6B66CFB}"/>
              </a:ext>
            </a:extLst>
          </p:cNvPr>
          <p:cNvSpPr>
            <a:spLocks noGrp="1"/>
          </p:cNvSpPr>
          <p:nvPr>
            <p:ph type="sldNum" sz="quarter" idx="12"/>
          </p:nvPr>
        </p:nvSpPr>
        <p:spPr/>
        <p:txBody>
          <a:bodyPr/>
          <a:lstStyle/>
          <a:p>
            <a:fld id="{BAE26A2A-DE5F-EA41-900F-AB5C4F1D9848}" type="slidenum">
              <a:rPr lang="en-US" smtClean="0"/>
              <a:t>27</a:t>
            </a:fld>
            <a:endParaRPr lang="en-US"/>
          </a:p>
        </p:txBody>
      </p:sp>
      <p:sp>
        <p:nvSpPr>
          <p:cNvPr id="2" name="Title 1">
            <a:extLst>
              <a:ext uri="{FF2B5EF4-FFF2-40B4-BE49-F238E27FC236}">
                <a16:creationId xmlns:a16="http://schemas.microsoft.com/office/drawing/2014/main" id="{BF4973C8-78A4-0CEA-E072-FAA911BFA77B}"/>
              </a:ext>
            </a:extLst>
          </p:cNvPr>
          <p:cNvSpPr>
            <a:spLocks noGrp="1"/>
          </p:cNvSpPr>
          <p:nvPr>
            <p:ph type="title"/>
          </p:nvPr>
        </p:nvSpPr>
        <p:spPr/>
        <p:txBody>
          <a:bodyPr/>
          <a:lstStyle/>
          <a:p>
            <a:r>
              <a:rPr lang="en-US">
                <a:latin typeface="Arial"/>
                <a:cs typeface="Arial"/>
              </a:rPr>
              <a:t>Start with Thinking Mathematically</a:t>
            </a:r>
            <a:endParaRPr lang="en-US"/>
          </a:p>
        </p:txBody>
      </p:sp>
      <p:pic>
        <p:nvPicPr>
          <p:cNvPr id="9" name="Picture 8" descr="Logo&#10;&#10;Description automatically generated">
            <a:extLst>
              <a:ext uri="{FF2B5EF4-FFF2-40B4-BE49-F238E27FC236}">
                <a16:creationId xmlns:a16="http://schemas.microsoft.com/office/drawing/2014/main" id="{FD6C3381-66DE-4B0D-6646-71805810F734}"/>
              </a:ext>
            </a:extLst>
          </p:cNvPr>
          <p:cNvPicPr>
            <a:picLocks noChangeAspect="1"/>
          </p:cNvPicPr>
          <p:nvPr/>
        </p:nvPicPr>
        <p:blipFill>
          <a:blip r:embed="rId2"/>
          <a:stretch>
            <a:fillRect/>
          </a:stretch>
        </p:blipFill>
        <p:spPr>
          <a:xfrm>
            <a:off x="885451" y="6302746"/>
            <a:ext cx="2405555" cy="280639"/>
          </a:xfrm>
          <a:prstGeom prst="rect">
            <a:avLst/>
          </a:prstGeom>
        </p:spPr>
      </p:pic>
      <p:sp>
        <p:nvSpPr>
          <p:cNvPr id="10" name="Content Placeholder 9">
            <a:extLst>
              <a:ext uri="{FF2B5EF4-FFF2-40B4-BE49-F238E27FC236}">
                <a16:creationId xmlns:a16="http://schemas.microsoft.com/office/drawing/2014/main" id="{CA46726D-F4EB-785D-9D92-6C46ABD2579C}"/>
              </a:ext>
            </a:extLst>
          </p:cNvPr>
          <p:cNvSpPr>
            <a:spLocks noGrp="1"/>
          </p:cNvSpPr>
          <p:nvPr>
            <p:ph sz="half" idx="2"/>
          </p:nvPr>
        </p:nvSpPr>
        <p:spPr>
          <a:xfrm>
            <a:off x="401442" y="1834789"/>
            <a:ext cx="5931625" cy="3846344"/>
          </a:xfrm>
        </p:spPr>
        <p:txBody>
          <a:bodyPr>
            <a:normAutofit lnSpcReduction="10000"/>
          </a:bodyPr>
          <a:lstStyle/>
          <a:p>
            <a:pPr marL="0" indent="0">
              <a:buNone/>
            </a:pPr>
            <a:r>
              <a:rPr lang="en-US" sz="1800"/>
              <a:t>This applied mathematics course builds a foundation in problem solving, mathematical modeling, and data analysis. Emphasis is placed on the applicability of mathematics to real-world situations. Topics include algebra- and geometry-based problem solving, set theory, logic, the history of number systems, applications of functions in a variety of fields to include finance, health care, and insurance, probability and statistics, graph theory, and voting theory.</a:t>
            </a:r>
          </a:p>
          <a:p>
            <a:pPr marL="0" indent="0">
              <a:buNone/>
            </a:pPr>
            <a:endParaRPr lang="en-US" sz="1800"/>
          </a:p>
          <a:p>
            <a:r>
              <a:rPr lang="en-US" sz="1800"/>
              <a:t>Online</a:t>
            </a:r>
          </a:p>
          <a:p>
            <a:r>
              <a:rPr lang="en-US" sz="1800"/>
              <a:t>3 Credit Hours</a:t>
            </a:r>
          </a:p>
          <a:p>
            <a:r>
              <a:rPr lang="en-US" sz="1800"/>
              <a:t>$150* (limited pilot pricing)</a:t>
            </a:r>
          </a:p>
          <a:p>
            <a:r>
              <a:rPr lang="en-US" sz="1800"/>
              <a:t>Monthly Cohorts</a:t>
            </a:r>
          </a:p>
        </p:txBody>
      </p:sp>
      <p:sp>
        <p:nvSpPr>
          <p:cNvPr id="12" name="Text Placeholder 11">
            <a:extLst>
              <a:ext uri="{FF2B5EF4-FFF2-40B4-BE49-F238E27FC236}">
                <a16:creationId xmlns:a16="http://schemas.microsoft.com/office/drawing/2014/main" id="{0DF74526-A081-C434-6233-B2DAFA82EB28}"/>
              </a:ext>
            </a:extLst>
          </p:cNvPr>
          <p:cNvSpPr>
            <a:spLocks noGrp="1"/>
          </p:cNvSpPr>
          <p:nvPr>
            <p:ph type="body" idx="1"/>
          </p:nvPr>
        </p:nvSpPr>
        <p:spPr>
          <a:xfrm>
            <a:off x="401443" y="1015640"/>
            <a:ext cx="5157787" cy="823912"/>
          </a:xfrm>
        </p:spPr>
        <p:txBody>
          <a:bodyPr/>
          <a:lstStyle/>
          <a:p>
            <a:r>
              <a:rPr lang="en-US"/>
              <a:t>Thinking Mathematically</a:t>
            </a:r>
          </a:p>
        </p:txBody>
      </p:sp>
      <p:pic>
        <p:nvPicPr>
          <p:cNvPr id="18" name="Picture 17" descr="A qr code with a white background&#10;&#10;AI-generated content may be incorrect.">
            <a:extLst>
              <a:ext uri="{FF2B5EF4-FFF2-40B4-BE49-F238E27FC236}">
                <a16:creationId xmlns:a16="http://schemas.microsoft.com/office/drawing/2014/main" id="{347313B9-8756-FAEF-86B5-E619B553AACD}"/>
              </a:ext>
            </a:extLst>
          </p:cNvPr>
          <p:cNvPicPr>
            <a:picLocks noChangeAspect="1"/>
          </p:cNvPicPr>
          <p:nvPr/>
        </p:nvPicPr>
        <p:blipFill>
          <a:blip r:embed="rId3"/>
          <a:stretch>
            <a:fillRect/>
          </a:stretch>
        </p:blipFill>
        <p:spPr>
          <a:xfrm>
            <a:off x="6510866" y="1176866"/>
            <a:ext cx="4504267" cy="4504267"/>
          </a:xfrm>
          <a:prstGeom prst="rect">
            <a:avLst/>
          </a:prstGeom>
        </p:spPr>
      </p:pic>
    </p:spTree>
    <p:extLst>
      <p:ext uri="{BB962C8B-B14F-4D97-AF65-F5344CB8AC3E}">
        <p14:creationId xmlns:p14="http://schemas.microsoft.com/office/powerpoint/2010/main" val="30087079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B6DB87-A39B-5577-A3A4-7FCE8DDE67C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78D46F29-75A7-5DFC-2CF3-9B359873EE20}"/>
              </a:ext>
            </a:extLst>
          </p:cNvPr>
          <p:cNvSpPr>
            <a:spLocks noGrp="1"/>
          </p:cNvSpPr>
          <p:nvPr>
            <p:ph type="title"/>
          </p:nvPr>
        </p:nvSpPr>
        <p:spPr/>
        <p:txBody>
          <a:bodyPr/>
          <a:lstStyle/>
          <a:p>
            <a:r>
              <a:rPr lang="en-US" sz="4800" spc="-75"/>
              <a:t>How can you support Graduates?</a:t>
            </a:r>
            <a:endParaRPr lang="en-US"/>
          </a:p>
        </p:txBody>
      </p:sp>
      <p:sp>
        <p:nvSpPr>
          <p:cNvPr id="6" name="Text Placeholder 5">
            <a:extLst>
              <a:ext uri="{FF2B5EF4-FFF2-40B4-BE49-F238E27FC236}">
                <a16:creationId xmlns:a16="http://schemas.microsoft.com/office/drawing/2014/main" id="{9739E001-2193-7D69-B1CE-01C530EDC596}"/>
              </a:ext>
            </a:extLst>
          </p:cNvPr>
          <p:cNvSpPr>
            <a:spLocks noGrp="1"/>
          </p:cNvSpPr>
          <p:nvPr>
            <p:ph type="body" idx="1"/>
          </p:nvPr>
        </p:nvSpPr>
        <p:spPr/>
        <p:txBody>
          <a:bodyPr/>
          <a:lstStyle/>
          <a:p>
            <a:r>
              <a:rPr lang="en-US"/>
              <a:t>Bridge courses, financial aid, persistence!</a:t>
            </a:r>
          </a:p>
        </p:txBody>
      </p:sp>
      <p:sp>
        <p:nvSpPr>
          <p:cNvPr id="4" name="Slide Number Placeholder 3">
            <a:extLst>
              <a:ext uri="{FF2B5EF4-FFF2-40B4-BE49-F238E27FC236}">
                <a16:creationId xmlns:a16="http://schemas.microsoft.com/office/drawing/2014/main" id="{4EC9F4C0-BBE5-3810-8A4E-27261F244D58}"/>
              </a:ext>
            </a:extLst>
          </p:cNvPr>
          <p:cNvSpPr>
            <a:spLocks noGrp="1"/>
          </p:cNvSpPr>
          <p:nvPr>
            <p:ph type="sldNum" sz="quarter" idx="10"/>
          </p:nvPr>
        </p:nvSpPr>
        <p:spPr/>
        <p:txBody>
          <a:bodyPr/>
          <a:lstStyle/>
          <a:p>
            <a:fld id="{BAE26A2A-DE5F-EA41-900F-AB5C4F1D9848}" type="slidenum">
              <a:rPr lang="en-US" smtClean="0"/>
              <a:t>28</a:t>
            </a:fld>
            <a:endParaRPr lang="en-US"/>
          </a:p>
        </p:txBody>
      </p:sp>
    </p:spTree>
    <p:extLst>
      <p:ext uri="{BB962C8B-B14F-4D97-AF65-F5344CB8AC3E}">
        <p14:creationId xmlns:p14="http://schemas.microsoft.com/office/powerpoint/2010/main" val="3310030625"/>
      </p:ext>
    </p:extLst>
  </p:cSld>
  <p:clrMapOvr>
    <a:masterClrMapping/>
  </p:clrMapOvr>
  <p:extLst>
    <p:ext uri="{6950BFC3-D8DA-4A85-94F7-54DA5524770B}">
      <p188:commentRel xmlns:p188="http://schemas.microsoft.com/office/powerpoint/2018/8/main" r:id="rId2"/>
    </p:ext>
  </p:extLs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881A560-93B9-8049-FB4E-FCA26729BB4F}"/>
              </a:ext>
            </a:extLst>
          </p:cNvPr>
          <p:cNvSpPr>
            <a:spLocks noGrp="1"/>
          </p:cNvSpPr>
          <p:nvPr>
            <p:ph type="sldNum" sz="quarter" idx="10"/>
          </p:nvPr>
        </p:nvSpPr>
        <p:spPr/>
        <p:txBody>
          <a:bodyPr/>
          <a:lstStyle/>
          <a:p>
            <a:fld id="{BAE26A2A-DE5F-EA41-900F-AB5C4F1D9848}" type="slidenum">
              <a:rPr lang="en-US" smtClean="0"/>
              <a:t>29</a:t>
            </a:fld>
            <a:endParaRPr lang="en-US"/>
          </a:p>
        </p:txBody>
      </p:sp>
      <p:pic>
        <p:nvPicPr>
          <p:cNvPr id="6" name="Picture 5">
            <a:extLst>
              <a:ext uri="{FF2B5EF4-FFF2-40B4-BE49-F238E27FC236}">
                <a16:creationId xmlns:a16="http://schemas.microsoft.com/office/drawing/2014/main" id="{63E3E176-4ED9-C912-FDCF-6B1C4682FF0E}"/>
              </a:ext>
            </a:extLst>
          </p:cNvPr>
          <p:cNvPicPr>
            <a:picLocks noChangeAspect="1"/>
          </p:cNvPicPr>
          <p:nvPr/>
        </p:nvPicPr>
        <p:blipFill>
          <a:blip r:embed="rId3"/>
          <a:stretch>
            <a:fillRect/>
          </a:stretch>
        </p:blipFill>
        <p:spPr>
          <a:xfrm>
            <a:off x="578224" y="341198"/>
            <a:ext cx="11134165" cy="5639780"/>
          </a:xfrm>
          <a:prstGeom prst="rect">
            <a:avLst/>
          </a:prstGeom>
        </p:spPr>
      </p:pic>
      <p:sp>
        <p:nvSpPr>
          <p:cNvPr id="2" name="TextBox 1">
            <a:extLst>
              <a:ext uri="{FF2B5EF4-FFF2-40B4-BE49-F238E27FC236}">
                <a16:creationId xmlns:a16="http://schemas.microsoft.com/office/drawing/2014/main" id="{29150FB0-30C9-0577-AD5A-BF8423C052F5}"/>
              </a:ext>
            </a:extLst>
          </p:cNvPr>
          <p:cNvSpPr txBox="1"/>
          <p:nvPr/>
        </p:nvSpPr>
        <p:spPr>
          <a:xfrm>
            <a:off x="1418095" y="6106332"/>
            <a:ext cx="6850250"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200">
                <a:latin typeface="Arial"/>
                <a:cs typeface="Arial"/>
              </a:rPr>
              <a:t>Linked resource provided at the end</a:t>
            </a:r>
            <a:endParaRPr lang="en-US"/>
          </a:p>
        </p:txBody>
      </p:sp>
    </p:spTree>
    <p:extLst>
      <p:ext uri="{BB962C8B-B14F-4D97-AF65-F5344CB8AC3E}">
        <p14:creationId xmlns:p14="http://schemas.microsoft.com/office/powerpoint/2010/main" val="39509736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E07DAE-A794-F6D3-677B-03E804976D89}"/>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F5969BD-71F1-8ECF-56F5-21284707A948}"/>
              </a:ext>
            </a:extLst>
          </p:cNvPr>
          <p:cNvSpPr>
            <a:spLocks noGrp="1"/>
          </p:cNvSpPr>
          <p:nvPr>
            <p:ph type="title"/>
          </p:nvPr>
        </p:nvSpPr>
        <p:spPr/>
        <p:txBody>
          <a:bodyPr/>
          <a:lstStyle/>
          <a:p>
            <a:r>
              <a:rPr lang="en-US" sz="4800" b="1" spc="-75"/>
              <a:t>The GED Learners</a:t>
            </a:r>
            <a:endParaRPr lang="en-US"/>
          </a:p>
        </p:txBody>
      </p:sp>
      <p:sp>
        <p:nvSpPr>
          <p:cNvPr id="6" name="Text Placeholder 5">
            <a:extLst>
              <a:ext uri="{FF2B5EF4-FFF2-40B4-BE49-F238E27FC236}">
                <a16:creationId xmlns:a16="http://schemas.microsoft.com/office/drawing/2014/main" id="{2C558495-E5C6-CCCD-D63E-C039442DAF9E}"/>
              </a:ext>
            </a:extLst>
          </p:cNvPr>
          <p:cNvSpPr>
            <a:spLocks noGrp="1"/>
          </p:cNvSpPr>
          <p:nvPr>
            <p:ph type="body" idx="1"/>
          </p:nvPr>
        </p:nvSpPr>
        <p:spPr/>
        <p:txBody>
          <a:bodyPr/>
          <a:lstStyle/>
          <a:p>
            <a:r>
              <a:rPr lang="en-US"/>
              <a:t>Data about GED Candidates and Graduates</a:t>
            </a:r>
          </a:p>
        </p:txBody>
      </p:sp>
      <p:sp>
        <p:nvSpPr>
          <p:cNvPr id="4" name="Slide Number Placeholder 3">
            <a:extLst>
              <a:ext uri="{FF2B5EF4-FFF2-40B4-BE49-F238E27FC236}">
                <a16:creationId xmlns:a16="http://schemas.microsoft.com/office/drawing/2014/main" id="{6FF17227-69E5-EB1D-8C58-92000E8FF2F0}"/>
              </a:ext>
            </a:extLst>
          </p:cNvPr>
          <p:cNvSpPr>
            <a:spLocks noGrp="1"/>
          </p:cNvSpPr>
          <p:nvPr>
            <p:ph type="sldNum" sz="quarter" idx="10"/>
          </p:nvPr>
        </p:nvSpPr>
        <p:spPr/>
        <p:txBody>
          <a:bodyPr/>
          <a:lstStyle/>
          <a:p>
            <a:fld id="{BAE26A2A-DE5F-EA41-900F-AB5C4F1D9848}" type="slidenum">
              <a:rPr lang="en-US" smtClean="0"/>
              <a:t>3</a:t>
            </a:fld>
            <a:endParaRPr lang="en-US"/>
          </a:p>
        </p:txBody>
      </p:sp>
    </p:spTree>
    <p:extLst>
      <p:ext uri="{BB962C8B-B14F-4D97-AF65-F5344CB8AC3E}">
        <p14:creationId xmlns:p14="http://schemas.microsoft.com/office/powerpoint/2010/main" val="9733274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D0D5A44-005E-773A-ADC7-BC398B9B87AE}"/>
              </a:ext>
            </a:extLst>
          </p:cNvPr>
          <p:cNvSpPr>
            <a:spLocks noGrp="1"/>
          </p:cNvSpPr>
          <p:nvPr>
            <p:ph type="title"/>
          </p:nvPr>
        </p:nvSpPr>
        <p:spPr/>
        <p:txBody>
          <a:bodyPr/>
          <a:lstStyle/>
          <a:p>
            <a:r>
              <a:rPr lang="en-US"/>
              <a:t>Foster Grit</a:t>
            </a:r>
          </a:p>
        </p:txBody>
      </p:sp>
      <p:sp>
        <p:nvSpPr>
          <p:cNvPr id="6" name="Content Placeholder 5">
            <a:extLst>
              <a:ext uri="{FF2B5EF4-FFF2-40B4-BE49-F238E27FC236}">
                <a16:creationId xmlns:a16="http://schemas.microsoft.com/office/drawing/2014/main" id="{3AC7721C-BFA9-2115-73CA-06BE79CB0B08}"/>
              </a:ext>
            </a:extLst>
          </p:cNvPr>
          <p:cNvSpPr>
            <a:spLocks noGrp="1"/>
          </p:cNvSpPr>
          <p:nvPr>
            <p:ph idx="1"/>
          </p:nvPr>
        </p:nvSpPr>
        <p:spPr>
          <a:xfrm>
            <a:off x="401444" y="1825624"/>
            <a:ext cx="11351941" cy="4238999"/>
          </a:xfrm>
        </p:spPr>
        <p:txBody>
          <a:bodyPr>
            <a:normAutofit fontScale="92500"/>
          </a:bodyPr>
          <a:lstStyle/>
          <a:p>
            <a:pPr marL="457200" indent="-457200">
              <a:buFont typeface="+mj-lt"/>
              <a:buAutoNum type="arabicPeriod"/>
            </a:pPr>
            <a:r>
              <a:rPr lang="en-US"/>
              <a:t>Consciously seek out challenges, no matter how large or small, and learn to over come them.</a:t>
            </a:r>
          </a:p>
          <a:p>
            <a:pPr marL="457200" indent="-457200">
              <a:buFont typeface="+mj-lt"/>
              <a:buAutoNum type="arabicPeriod"/>
            </a:pPr>
            <a:r>
              <a:rPr lang="en-US"/>
              <a:t>Reframe ‘failures’ from defining identity to temporary hardship for growth</a:t>
            </a:r>
          </a:p>
          <a:p>
            <a:pPr marL="457200" indent="-457200">
              <a:buFont typeface="+mj-lt"/>
              <a:buAutoNum type="arabicPeriod"/>
            </a:pPr>
            <a:r>
              <a:rPr lang="en-US"/>
              <a:t>Work toward things you care about and are meaningful so that you remain loyal to it</a:t>
            </a:r>
          </a:p>
          <a:p>
            <a:pPr marL="457200" indent="-457200">
              <a:buFont typeface="+mj-lt"/>
              <a:buAutoNum type="arabicPeriod"/>
            </a:pPr>
            <a:r>
              <a:rPr lang="en-US"/>
              <a:t>Understand that your circumstances will never be ideal but you can influence them</a:t>
            </a:r>
          </a:p>
          <a:p>
            <a:pPr marL="457200" indent="-457200">
              <a:buFont typeface="+mj-lt"/>
              <a:buAutoNum type="arabicPeriod"/>
            </a:pPr>
            <a:r>
              <a:rPr lang="en-US"/>
              <a:t>Discover intrinsic motivations and regularly remind yourself why you are doing something</a:t>
            </a:r>
          </a:p>
          <a:p>
            <a:pPr marL="457200" indent="-457200">
              <a:buFont typeface="+mj-lt"/>
              <a:buAutoNum type="arabicPeriod"/>
            </a:pPr>
            <a:endParaRPr lang="en-US"/>
          </a:p>
          <a:p>
            <a:pPr marL="457200" indent="-457200">
              <a:buFont typeface="+mj-lt"/>
              <a:buAutoNum type="arabicPeriod"/>
            </a:pPr>
            <a:endParaRPr lang="en-US"/>
          </a:p>
          <a:p>
            <a:pPr marL="0" indent="0">
              <a:buNone/>
            </a:pPr>
            <a:r>
              <a:rPr lang="en-US"/>
              <a:t>*Additional resources provided at the end</a:t>
            </a:r>
          </a:p>
        </p:txBody>
      </p:sp>
      <p:sp>
        <p:nvSpPr>
          <p:cNvPr id="4" name="Slide Number Placeholder 3">
            <a:extLst>
              <a:ext uri="{FF2B5EF4-FFF2-40B4-BE49-F238E27FC236}">
                <a16:creationId xmlns:a16="http://schemas.microsoft.com/office/drawing/2014/main" id="{61973948-FC3F-9D12-1BCF-D12D795480F0}"/>
              </a:ext>
            </a:extLst>
          </p:cNvPr>
          <p:cNvSpPr>
            <a:spLocks noGrp="1"/>
          </p:cNvSpPr>
          <p:nvPr>
            <p:ph type="sldNum" sz="quarter" idx="12"/>
          </p:nvPr>
        </p:nvSpPr>
        <p:spPr/>
        <p:txBody>
          <a:bodyPr/>
          <a:lstStyle/>
          <a:p>
            <a:fld id="{BAE26A2A-DE5F-EA41-900F-AB5C4F1D9848}" type="slidenum">
              <a:rPr lang="en-US" smtClean="0"/>
              <a:pPr/>
              <a:t>30</a:t>
            </a:fld>
            <a:endParaRPr lang="en-US"/>
          </a:p>
        </p:txBody>
      </p:sp>
    </p:spTree>
    <p:extLst>
      <p:ext uri="{BB962C8B-B14F-4D97-AF65-F5344CB8AC3E}">
        <p14:creationId xmlns:p14="http://schemas.microsoft.com/office/powerpoint/2010/main" val="13294180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9144268-1D82-D74B-A7B9-B04A24BF5141}"/>
              </a:ext>
            </a:extLst>
          </p:cNvPr>
          <p:cNvSpPr>
            <a:spLocks noGrp="1"/>
          </p:cNvSpPr>
          <p:nvPr>
            <p:ph type="sldNum" sz="quarter" idx="10"/>
          </p:nvPr>
        </p:nvSpPr>
        <p:spPr/>
        <p:txBody>
          <a:bodyPr/>
          <a:lstStyle/>
          <a:p>
            <a:pPr>
              <a:defRPr/>
            </a:pPr>
            <a:fld id="{EEAC2BAD-9516-2B47-9900-7FC05ED2F002}" type="slidenum">
              <a:rPr lang="en-US" smtClean="0"/>
              <a:pPr>
                <a:defRPr/>
              </a:pPr>
              <a:t>31</a:t>
            </a:fld>
            <a:endParaRPr lang="en-US"/>
          </a:p>
        </p:txBody>
      </p:sp>
      <p:grpSp>
        <p:nvGrpSpPr>
          <p:cNvPr id="3" name="Group 2">
            <a:extLst>
              <a:ext uri="{FF2B5EF4-FFF2-40B4-BE49-F238E27FC236}">
                <a16:creationId xmlns:a16="http://schemas.microsoft.com/office/drawing/2014/main" id="{9B29CBB3-3DD6-9415-A68B-5EC9F9792093}"/>
              </a:ext>
            </a:extLst>
          </p:cNvPr>
          <p:cNvGrpSpPr/>
          <p:nvPr/>
        </p:nvGrpSpPr>
        <p:grpSpPr>
          <a:xfrm>
            <a:off x="1642933" y="1312507"/>
            <a:ext cx="8906134" cy="4232985"/>
            <a:chOff x="1676700" y="2229654"/>
            <a:chExt cx="8906134" cy="4232985"/>
          </a:xfrm>
        </p:grpSpPr>
        <p:pic>
          <p:nvPicPr>
            <p:cNvPr id="35" name="Picture 50" descr="No Phones outline">
              <a:extLst>
                <a:ext uri="{FF2B5EF4-FFF2-40B4-BE49-F238E27FC236}">
                  <a16:creationId xmlns:a16="http://schemas.microsoft.com/office/drawing/2014/main" id="{8AD1D1B6-578C-FD4E-8FBC-ACD96B152110}"/>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6684666" y="2476422"/>
              <a:ext cx="914401" cy="914401"/>
            </a:xfrm>
            <a:prstGeom prst="rect">
              <a:avLst/>
            </a:prstGeom>
            <a:ln w="12700">
              <a:miter lim="400000"/>
            </a:ln>
          </p:spPr>
        </p:pic>
        <p:sp>
          <p:nvSpPr>
            <p:cNvPr id="16" name="Google Shape;1062;p87">
              <a:extLst>
                <a:ext uri="{FF2B5EF4-FFF2-40B4-BE49-F238E27FC236}">
                  <a16:creationId xmlns:a16="http://schemas.microsoft.com/office/drawing/2014/main" id="{FA0B787F-4288-544E-B375-238C7E052AD9}"/>
                </a:ext>
              </a:extLst>
            </p:cNvPr>
            <p:cNvSpPr txBox="1"/>
            <p:nvPr/>
          </p:nvSpPr>
          <p:spPr>
            <a:xfrm>
              <a:off x="1929904" y="3365940"/>
              <a:ext cx="1380360" cy="4000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spAutoFit/>
            </a:bodyPr>
            <a:lstStyle>
              <a:lvl1pPr algn="ctr">
                <a:spcBef>
                  <a:spcPts val="1000"/>
                </a:spcBef>
                <a:defRPr sz="1400" b="1"/>
              </a:lvl1pPr>
            </a:lstStyle>
            <a:p>
              <a:r>
                <a:rPr lang="en-ZA"/>
                <a:t>Study Habits</a:t>
              </a:r>
            </a:p>
          </p:txBody>
        </p:sp>
        <p:sp>
          <p:nvSpPr>
            <p:cNvPr id="17" name="Google Shape;1062;p87">
              <a:extLst>
                <a:ext uri="{FF2B5EF4-FFF2-40B4-BE49-F238E27FC236}">
                  <a16:creationId xmlns:a16="http://schemas.microsoft.com/office/drawing/2014/main" id="{726E4B92-0D97-344B-A697-6BCB49F5DDD8}"/>
                </a:ext>
              </a:extLst>
            </p:cNvPr>
            <p:cNvSpPr txBox="1"/>
            <p:nvPr/>
          </p:nvSpPr>
          <p:spPr>
            <a:xfrm>
              <a:off x="4164466" y="3365940"/>
              <a:ext cx="1380360" cy="4000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spAutoFit/>
            </a:bodyPr>
            <a:lstStyle>
              <a:lvl1pPr algn="ctr">
                <a:spcBef>
                  <a:spcPts val="1000"/>
                </a:spcBef>
                <a:defRPr sz="1400" b="1"/>
              </a:lvl1pPr>
            </a:lstStyle>
            <a:p>
              <a:r>
                <a:rPr lang="en-ZA"/>
                <a:t>Support</a:t>
              </a:r>
            </a:p>
          </p:txBody>
        </p:sp>
        <p:sp>
          <p:nvSpPr>
            <p:cNvPr id="19" name="Google Shape;1062;p87">
              <a:extLst>
                <a:ext uri="{FF2B5EF4-FFF2-40B4-BE49-F238E27FC236}">
                  <a16:creationId xmlns:a16="http://schemas.microsoft.com/office/drawing/2014/main" id="{A5D46844-CD74-214C-8A54-717195A6BC7D}"/>
                </a:ext>
              </a:extLst>
            </p:cNvPr>
            <p:cNvSpPr txBox="1"/>
            <p:nvPr/>
          </p:nvSpPr>
          <p:spPr>
            <a:xfrm>
              <a:off x="6387136" y="3365940"/>
              <a:ext cx="1490241" cy="4000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4" tIns="91424" rIns="91424" bIns="91424">
              <a:spAutoFit/>
            </a:bodyPr>
            <a:lstStyle>
              <a:lvl1pPr algn="ctr">
                <a:spcBef>
                  <a:spcPts val="1000"/>
                </a:spcBef>
                <a:defRPr sz="1400" b="1"/>
              </a:lvl1pPr>
            </a:lstStyle>
            <a:p>
              <a:r>
                <a:rPr lang="en-ZA"/>
                <a:t>Distraction</a:t>
              </a:r>
            </a:p>
          </p:txBody>
        </p:sp>
        <p:sp>
          <p:nvSpPr>
            <p:cNvPr id="20" name="Google Shape;1062;p87">
              <a:extLst>
                <a:ext uri="{FF2B5EF4-FFF2-40B4-BE49-F238E27FC236}">
                  <a16:creationId xmlns:a16="http://schemas.microsoft.com/office/drawing/2014/main" id="{29833EE7-38FB-8748-823A-D3A8B431C888}"/>
                </a:ext>
              </a:extLst>
            </p:cNvPr>
            <p:cNvSpPr txBox="1"/>
            <p:nvPr/>
          </p:nvSpPr>
          <p:spPr>
            <a:xfrm>
              <a:off x="8679505" y="3365940"/>
              <a:ext cx="1380360" cy="4000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spAutoFit/>
            </a:bodyPr>
            <a:lstStyle>
              <a:lvl1pPr algn="ctr">
                <a:spcBef>
                  <a:spcPts val="1000"/>
                </a:spcBef>
                <a:defRPr sz="1400" b="1"/>
              </a:lvl1pPr>
            </a:lstStyle>
            <a:p>
              <a:r>
                <a:rPr lang="en-ZA"/>
                <a:t>Schedule</a:t>
              </a:r>
            </a:p>
          </p:txBody>
        </p:sp>
        <p:sp>
          <p:nvSpPr>
            <p:cNvPr id="27" name="TextBox 26">
              <a:extLst>
                <a:ext uri="{FF2B5EF4-FFF2-40B4-BE49-F238E27FC236}">
                  <a16:creationId xmlns:a16="http://schemas.microsoft.com/office/drawing/2014/main" id="{95211AD9-F4B9-9C44-AD45-4E864AE0BFEF}"/>
                </a:ext>
              </a:extLst>
            </p:cNvPr>
            <p:cNvSpPr txBox="1"/>
            <p:nvPr/>
          </p:nvSpPr>
          <p:spPr>
            <a:xfrm>
              <a:off x="1728773" y="4523647"/>
              <a:ext cx="1782622" cy="1384995"/>
            </a:xfrm>
            <a:prstGeom prst="rect">
              <a:avLst/>
            </a:prstGeom>
            <a:noFill/>
          </p:spPr>
          <p:txBody>
            <a:bodyPr wrap="square" rtlCol="0">
              <a:spAutoFit/>
            </a:bodyPr>
            <a:lstStyle/>
            <a:p>
              <a:pPr algn="ctr"/>
              <a:r>
                <a:rPr lang="en-GB" sz="1200">
                  <a:latin typeface="Open Sans Light" panose="020B0306030504020204" pitchFamily="34" charset="0"/>
                  <a:ea typeface="Open Sans Light" panose="020B0306030504020204" pitchFamily="34" charset="0"/>
                  <a:cs typeface="Open Sans Light" panose="020B0306030504020204" pitchFamily="34" charset="0"/>
                </a:rPr>
                <a:t>Learners rarely have the requisite techniques to effectively consume, understand and retain large amounts of new information</a:t>
              </a:r>
              <a:endParaRPr lang="en-US" sz="120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8" name="TextBox 27">
              <a:extLst>
                <a:ext uri="{FF2B5EF4-FFF2-40B4-BE49-F238E27FC236}">
                  <a16:creationId xmlns:a16="http://schemas.microsoft.com/office/drawing/2014/main" id="{A5F57E93-2BC3-0E4B-A8BC-DB2853F0292B}"/>
                </a:ext>
              </a:extLst>
            </p:cNvPr>
            <p:cNvSpPr txBox="1"/>
            <p:nvPr/>
          </p:nvSpPr>
          <p:spPr>
            <a:xfrm>
              <a:off x="3963335" y="4523647"/>
              <a:ext cx="1782622" cy="1938992"/>
            </a:xfrm>
            <a:prstGeom prst="rect">
              <a:avLst/>
            </a:prstGeom>
            <a:noFill/>
          </p:spPr>
          <p:txBody>
            <a:bodyPr wrap="square" lIns="91440" tIns="45720" rIns="91440" bIns="45720" rtlCol="0" anchor="t">
              <a:spAutoFit/>
            </a:bodyPr>
            <a:lstStyle/>
            <a:p>
              <a:pPr algn="ctr"/>
              <a:r>
                <a:rPr lang="en-GB" sz="1200">
                  <a:latin typeface="Open Sans Light"/>
                  <a:ea typeface="Open Sans Light"/>
                  <a:cs typeface="Open Sans Light"/>
                </a:rPr>
                <a:t>Learners persist at 2x the rate of their peers when then have at least 1 advocate outside of the classroom that they regularly connect with.</a:t>
              </a:r>
              <a:br>
                <a:rPr lang="en-GB" sz="1200">
                  <a:latin typeface="Open Sans Light" panose="020B0306030504020204" pitchFamily="34" charset="0"/>
                  <a:ea typeface="Open Sans Light" panose="020B0306030504020204" pitchFamily="34" charset="0"/>
                  <a:cs typeface="Open Sans Light" panose="020B0306030504020204" pitchFamily="34" charset="0"/>
                </a:rPr>
              </a:br>
              <a:br>
                <a:rPr lang="en-GB" sz="1200">
                  <a:latin typeface="Open Sans Light" panose="020B0306030504020204" pitchFamily="34" charset="0"/>
                  <a:ea typeface="Open Sans Light" panose="020B0306030504020204" pitchFamily="34" charset="0"/>
                  <a:cs typeface="Open Sans Light" panose="020B0306030504020204" pitchFamily="34" charset="0"/>
                </a:rPr>
              </a:br>
              <a:r>
                <a:rPr lang="en-GB" sz="1200">
                  <a:latin typeface="Open Sans Light"/>
                  <a:ea typeface="Open Sans Light"/>
                  <a:cs typeface="Open Sans Light"/>
                </a:rPr>
                <a:t>Coach, mentor, peer, tutor, family, other.</a:t>
              </a:r>
              <a:endParaRPr lang="en-US" sz="1200">
                <a:latin typeface="Open Sans Light"/>
                <a:ea typeface="Open Sans Light"/>
                <a:cs typeface="Open Sans Light"/>
              </a:endParaRPr>
            </a:p>
          </p:txBody>
        </p:sp>
        <p:sp>
          <p:nvSpPr>
            <p:cNvPr id="30" name="TextBox 29">
              <a:extLst>
                <a:ext uri="{FF2B5EF4-FFF2-40B4-BE49-F238E27FC236}">
                  <a16:creationId xmlns:a16="http://schemas.microsoft.com/office/drawing/2014/main" id="{BF8A7741-6E1F-394E-863F-BDC027FF12C7}"/>
                </a:ext>
              </a:extLst>
            </p:cNvPr>
            <p:cNvSpPr txBox="1"/>
            <p:nvPr/>
          </p:nvSpPr>
          <p:spPr>
            <a:xfrm>
              <a:off x="6295886" y="4523647"/>
              <a:ext cx="1782622" cy="1015663"/>
            </a:xfrm>
            <a:prstGeom prst="rect">
              <a:avLst/>
            </a:prstGeom>
            <a:noFill/>
          </p:spPr>
          <p:txBody>
            <a:bodyPr wrap="square" lIns="91440" tIns="45720" rIns="91440" bIns="45720" rtlCol="0" anchor="t">
              <a:spAutoFit/>
            </a:bodyPr>
            <a:lstStyle/>
            <a:p>
              <a:pPr algn="ctr"/>
              <a:r>
                <a:rPr lang="en-GB" sz="1200">
                  <a:latin typeface="Open Sans Light"/>
                  <a:ea typeface="Open Sans Light"/>
                  <a:cs typeface="Open Sans Light"/>
                </a:rPr>
                <a:t>Phones are the silent study assassin.</a:t>
              </a:r>
            </a:p>
            <a:p>
              <a:pPr algn="ctr"/>
              <a:endParaRPr lang="en-GB" sz="1200">
                <a:latin typeface="Open Sans Light" panose="020B0306030504020204" pitchFamily="34" charset="0"/>
                <a:ea typeface="Open Sans Light" panose="020B0306030504020204" pitchFamily="34" charset="0"/>
                <a:cs typeface="Open Sans Light" panose="020B0306030504020204" pitchFamily="34" charset="0"/>
              </a:endParaRPr>
            </a:p>
            <a:p>
              <a:pPr algn="ctr"/>
              <a:r>
                <a:rPr lang="en-GB" sz="1200">
                  <a:latin typeface="Open Sans Light"/>
                  <a:ea typeface="Open Sans Light"/>
                  <a:cs typeface="Open Sans Light"/>
                </a:rPr>
                <a:t> (see research at end of deck)</a:t>
              </a:r>
              <a:endParaRPr lang="en-US" sz="1200">
                <a:latin typeface="Open Sans Light"/>
                <a:ea typeface="Open Sans Light"/>
                <a:cs typeface="Open Sans Light"/>
              </a:endParaRPr>
            </a:p>
          </p:txBody>
        </p:sp>
        <p:sp>
          <p:nvSpPr>
            <p:cNvPr id="31" name="TextBox 30">
              <a:extLst>
                <a:ext uri="{FF2B5EF4-FFF2-40B4-BE49-F238E27FC236}">
                  <a16:creationId xmlns:a16="http://schemas.microsoft.com/office/drawing/2014/main" id="{69469396-95DD-404D-801A-41965FB1ED45}"/>
                </a:ext>
              </a:extLst>
            </p:cNvPr>
            <p:cNvSpPr txBox="1"/>
            <p:nvPr/>
          </p:nvSpPr>
          <p:spPr>
            <a:xfrm>
              <a:off x="8478373" y="4523647"/>
              <a:ext cx="2104461" cy="1384995"/>
            </a:xfrm>
            <a:prstGeom prst="rect">
              <a:avLst/>
            </a:prstGeom>
            <a:noFill/>
          </p:spPr>
          <p:txBody>
            <a:bodyPr wrap="square" rtlCol="0">
              <a:spAutoFit/>
            </a:bodyPr>
            <a:lstStyle/>
            <a:p>
              <a:pPr algn="ctr"/>
              <a:r>
                <a:rPr lang="en-GB" sz="1200">
                  <a:latin typeface="Open Sans Light" panose="020B0306030504020204" pitchFamily="34" charset="0"/>
                  <a:ea typeface="Open Sans Light" panose="020B0306030504020204" pitchFamily="34" charset="0"/>
                  <a:cs typeface="Open Sans Light" panose="020B0306030504020204" pitchFamily="34" charset="0"/>
                </a:rPr>
                <a:t>The most referenced  reason students indicate for stopping is insufficient time in their schedule.</a:t>
              </a:r>
            </a:p>
            <a:p>
              <a:pPr algn="ctr"/>
              <a:endParaRPr lang="en-GB" sz="1200">
                <a:latin typeface="Open Sans Light" panose="020B0306030504020204" pitchFamily="34" charset="0"/>
                <a:ea typeface="Open Sans Light" panose="020B0306030504020204" pitchFamily="34" charset="0"/>
                <a:cs typeface="Open Sans Light" panose="020B0306030504020204" pitchFamily="34" charset="0"/>
              </a:endParaRPr>
            </a:p>
            <a:p>
              <a:pPr algn="ctr"/>
              <a:r>
                <a:rPr lang="en-GB" sz="1200">
                  <a:latin typeface="Open Sans Light" panose="020B0306030504020204" pitchFamily="34" charset="0"/>
                  <a:ea typeface="Open Sans Light" panose="020B0306030504020204" pitchFamily="34" charset="0"/>
                  <a:cs typeface="Open Sans Light" panose="020B0306030504020204" pitchFamily="34" charset="0"/>
                </a:rPr>
                <a:t>Better access, study schedule,  and prioritization</a:t>
              </a:r>
              <a:endParaRPr lang="en-US" sz="120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6" name="Oval 35">
              <a:extLst>
                <a:ext uri="{FF2B5EF4-FFF2-40B4-BE49-F238E27FC236}">
                  <a16:creationId xmlns:a16="http://schemas.microsoft.com/office/drawing/2014/main" id="{7C0CC920-2FFB-D612-6738-C3E6C7B00403}"/>
                </a:ext>
              </a:extLst>
            </p:cNvPr>
            <p:cNvSpPr/>
            <p:nvPr/>
          </p:nvSpPr>
          <p:spPr>
            <a:xfrm>
              <a:off x="1676700" y="2229654"/>
              <a:ext cx="1886769" cy="1886769"/>
            </a:xfrm>
            <a:prstGeom prst="ellipse">
              <a:avLst/>
            </a:prstGeom>
            <a:noFill/>
            <a:ln w="889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V"/>
            </a:p>
          </p:txBody>
        </p:sp>
        <p:sp>
          <p:nvSpPr>
            <p:cNvPr id="37" name="Oval 36">
              <a:extLst>
                <a:ext uri="{FF2B5EF4-FFF2-40B4-BE49-F238E27FC236}">
                  <a16:creationId xmlns:a16="http://schemas.microsoft.com/office/drawing/2014/main" id="{D6F781DE-24F5-7801-F0A1-F7FAECA4130C}"/>
                </a:ext>
              </a:extLst>
            </p:cNvPr>
            <p:cNvSpPr/>
            <p:nvPr/>
          </p:nvSpPr>
          <p:spPr>
            <a:xfrm>
              <a:off x="3923546" y="2229654"/>
              <a:ext cx="1886769" cy="1886769"/>
            </a:xfrm>
            <a:prstGeom prst="ellipse">
              <a:avLst/>
            </a:prstGeom>
            <a:noFill/>
            <a:ln w="889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V"/>
            </a:p>
          </p:txBody>
        </p:sp>
        <p:sp>
          <p:nvSpPr>
            <p:cNvPr id="39" name="Oval 38">
              <a:extLst>
                <a:ext uri="{FF2B5EF4-FFF2-40B4-BE49-F238E27FC236}">
                  <a16:creationId xmlns:a16="http://schemas.microsoft.com/office/drawing/2014/main" id="{2AF901B5-887C-7698-40D3-D4A87D2F207A}"/>
                </a:ext>
              </a:extLst>
            </p:cNvPr>
            <p:cNvSpPr/>
            <p:nvPr/>
          </p:nvSpPr>
          <p:spPr>
            <a:xfrm>
              <a:off x="6198483" y="2229654"/>
              <a:ext cx="1886769" cy="1886769"/>
            </a:xfrm>
            <a:prstGeom prst="ellipse">
              <a:avLst/>
            </a:prstGeom>
            <a:noFill/>
            <a:ln w="889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V"/>
            </a:p>
          </p:txBody>
        </p:sp>
        <p:sp>
          <p:nvSpPr>
            <p:cNvPr id="40" name="Oval 39">
              <a:extLst>
                <a:ext uri="{FF2B5EF4-FFF2-40B4-BE49-F238E27FC236}">
                  <a16:creationId xmlns:a16="http://schemas.microsoft.com/office/drawing/2014/main" id="{0360E21F-2893-2B6E-C754-79C85D18A3AC}"/>
                </a:ext>
              </a:extLst>
            </p:cNvPr>
            <p:cNvSpPr/>
            <p:nvPr/>
          </p:nvSpPr>
          <p:spPr>
            <a:xfrm>
              <a:off x="8445330" y="2229654"/>
              <a:ext cx="1886769" cy="1886769"/>
            </a:xfrm>
            <a:prstGeom prst="ellipse">
              <a:avLst/>
            </a:prstGeom>
            <a:noFill/>
            <a:ln w="889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V"/>
            </a:p>
          </p:txBody>
        </p:sp>
        <p:pic>
          <p:nvPicPr>
            <p:cNvPr id="5" name="Picture 44" descr="Desk outline">
              <a:extLst>
                <a:ext uri="{FF2B5EF4-FFF2-40B4-BE49-F238E27FC236}">
                  <a16:creationId xmlns:a16="http://schemas.microsoft.com/office/drawing/2014/main" id="{E0510D11-E94F-F906-F229-C8CEE07A9403}"/>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2162884" y="2518531"/>
              <a:ext cx="914400" cy="914400"/>
            </a:xfrm>
            <a:prstGeom prst="rect">
              <a:avLst/>
            </a:prstGeom>
            <a:ln w="12700">
              <a:miter lim="400000"/>
            </a:ln>
          </p:spPr>
        </p:pic>
        <p:pic>
          <p:nvPicPr>
            <p:cNvPr id="6" name="Picture 40" descr="Clapping hands outline">
              <a:extLst>
                <a:ext uri="{FF2B5EF4-FFF2-40B4-BE49-F238E27FC236}">
                  <a16:creationId xmlns:a16="http://schemas.microsoft.com/office/drawing/2014/main" id="{C67E37F1-A3CC-83A1-4800-233C7086C208}"/>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4348712" y="2518531"/>
              <a:ext cx="914401" cy="914401"/>
            </a:xfrm>
            <a:prstGeom prst="rect">
              <a:avLst/>
            </a:prstGeom>
            <a:ln w="12700">
              <a:miter lim="400000"/>
            </a:ln>
          </p:spPr>
        </p:pic>
        <p:pic>
          <p:nvPicPr>
            <p:cNvPr id="8" name="Picture 47">
              <a:extLst>
                <a:ext uri="{FF2B5EF4-FFF2-40B4-BE49-F238E27FC236}">
                  <a16:creationId xmlns:a16="http://schemas.microsoft.com/office/drawing/2014/main" id="{DE0A3DFA-C5A4-F76B-D094-E898DE4298AE}"/>
                </a:ext>
              </a:extLst>
            </p:cNvPr>
            <p:cNvPicPr>
              <a:picLocks noChangeAspect="1"/>
            </p:cNvPicPr>
            <p:nvPr/>
          </p:nvPicPr>
          <p:blipFill>
            <a:blip r:embed="rId9"/>
            <a:srcRect/>
            <a:stretch/>
          </p:blipFill>
          <p:spPr>
            <a:xfrm>
              <a:off x="8953598" y="2476421"/>
              <a:ext cx="914401" cy="914401"/>
            </a:xfrm>
            <a:prstGeom prst="rect">
              <a:avLst/>
            </a:prstGeom>
            <a:ln w="12700">
              <a:miter lim="400000"/>
            </a:ln>
          </p:spPr>
        </p:pic>
      </p:grpSp>
    </p:spTree>
    <p:extLst>
      <p:ext uri="{BB962C8B-B14F-4D97-AF65-F5344CB8AC3E}">
        <p14:creationId xmlns:p14="http://schemas.microsoft.com/office/powerpoint/2010/main" val="30376283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EDE7514-04FE-4258-8890-0CC8BC57853C}"/>
              </a:ext>
            </a:extLst>
          </p:cNvPr>
          <p:cNvPicPr>
            <a:picLocks noChangeAspect="1"/>
          </p:cNvPicPr>
          <p:nvPr/>
        </p:nvPicPr>
        <p:blipFill>
          <a:blip r:embed="rId3"/>
          <a:srcRect t="2813" b="2813"/>
          <a:stretch/>
        </p:blipFill>
        <p:spPr>
          <a:xfrm>
            <a:off x="2272989" y="1750569"/>
            <a:ext cx="7456916" cy="4348841"/>
          </a:xfrm>
          <a:prstGeom prst="rect">
            <a:avLst/>
          </a:prstGeom>
        </p:spPr>
      </p:pic>
      <p:sp>
        <p:nvSpPr>
          <p:cNvPr id="2" name="Slide Number Placeholder 1">
            <a:extLst>
              <a:ext uri="{FF2B5EF4-FFF2-40B4-BE49-F238E27FC236}">
                <a16:creationId xmlns:a16="http://schemas.microsoft.com/office/drawing/2014/main" id="{51C7AEFC-D861-764B-BFB9-365D07499E06}"/>
              </a:ext>
            </a:extLst>
          </p:cNvPr>
          <p:cNvSpPr>
            <a:spLocks noGrp="1"/>
          </p:cNvSpPr>
          <p:nvPr>
            <p:ph type="sldNum" sz="quarter" idx="10"/>
          </p:nvPr>
        </p:nvSpPr>
        <p:spPr/>
        <p:txBody>
          <a:bodyPr/>
          <a:lstStyle/>
          <a:p>
            <a:pPr>
              <a:defRPr/>
            </a:pPr>
            <a:fld id="{C7D9D03B-B0CE-F149-B9E8-CD52DE1054E7}" type="slidenum">
              <a:rPr lang="en-US" smtClean="0"/>
              <a:pPr>
                <a:defRPr/>
              </a:pPr>
              <a:t>32</a:t>
            </a:fld>
            <a:endParaRPr lang="en-US"/>
          </a:p>
        </p:txBody>
      </p:sp>
      <p:sp>
        <p:nvSpPr>
          <p:cNvPr id="14" name="Rectangle 7">
            <a:extLst>
              <a:ext uri="{FF2B5EF4-FFF2-40B4-BE49-F238E27FC236}">
                <a16:creationId xmlns:a16="http://schemas.microsoft.com/office/drawing/2014/main" id="{C0BE54F9-20A9-9E42-900B-588A0BD161AB}"/>
              </a:ext>
            </a:extLst>
          </p:cNvPr>
          <p:cNvSpPr/>
          <p:nvPr/>
        </p:nvSpPr>
        <p:spPr>
          <a:xfrm>
            <a:off x="1640541" y="3429000"/>
            <a:ext cx="8915399" cy="1165224"/>
          </a:xfrm>
          <a:prstGeom prst="rect">
            <a:avLst/>
          </a:prstGeom>
          <a:solidFill>
            <a:schemeClr val="accent5"/>
          </a:solidFill>
          <a:ln w="12700">
            <a:miter lim="400000"/>
          </a:ln>
          <a:effectLst>
            <a:outerShdw blurRad="76200" dist="12700" dir="2700000" sy="-23000" kx="-800400" algn="bl" rotWithShape="0">
              <a:prstClr val="black">
                <a:alpha val="20000"/>
              </a:prstClr>
            </a:outerShdw>
          </a:effectLst>
        </p:spPr>
        <p:txBody>
          <a:bodyPr lIns="45719" rIns="45719" anchor="ctr"/>
          <a:lstStyle/>
          <a:p>
            <a:pPr algn="ctr"/>
            <a:r>
              <a:rPr lang="en-US" sz="4000" b="1">
                <a:latin typeface="Open Sans" panose="020B0606030504020204" pitchFamily="34" charset="0"/>
                <a:ea typeface="Open Sans" panose="020B0606030504020204" pitchFamily="34" charset="0"/>
                <a:cs typeface="Open Sans" panose="020B0606030504020204" pitchFamily="34" charset="0"/>
              </a:rPr>
              <a:t>$1,750,000,000 </a:t>
            </a:r>
          </a:p>
          <a:p>
            <a:pPr algn="ctr"/>
            <a:r>
              <a:rPr lang="en-US">
                <a:latin typeface="Open Sans Light" panose="020B0306030504020204" pitchFamily="34" charset="0"/>
                <a:ea typeface="Open Sans Light" panose="020B0306030504020204" pitchFamily="34" charset="0"/>
                <a:cs typeface="Open Sans Light" panose="020B0306030504020204" pitchFamily="34" charset="0"/>
              </a:rPr>
              <a:t>In student loan debt</a:t>
            </a:r>
          </a:p>
        </p:txBody>
      </p:sp>
      <p:sp>
        <p:nvSpPr>
          <p:cNvPr id="23" name="TextBox 22">
            <a:extLst>
              <a:ext uri="{FF2B5EF4-FFF2-40B4-BE49-F238E27FC236}">
                <a16:creationId xmlns:a16="http://schemas.microsoft.com/office/drawing/2014/main" id="{45E63F15-6DBA-0B75-8D06-D728C8A06391}"/>
              </a:ext>
            </a:extLst>
          </p:cNvPr>
          <p:cNvSpPr txBox="1"/>
          <p:nvPr/>
        </p:nvSpPr>
        <p:spPr>
          <a:xfrm>
            <a:off x="690735" y="6101326"/>
            <a:ext cx="10445261" cy="215444"/>
          </a:xfrm>
          <a:prstGeom prst="rect">
            <a:avLst/>
          </a:prstGeom>
          <a:noFill/>
        </p:spPr>
        <p:txBody>
          <a:bodyPr wrap="square" rtlCol="0">
            <a:spAutoFit/>
          </a:bodyPr>
          <a:lstStyle/>
          <a:p>
            <a:r>
              <a:rPr lang="en-US" sz="800"/>
              <a:t> </a:t>
            </a:r>
            <a:r>
              <a:rPr lang="en-US" sz="800">
                <a:hlinkClick r:id="rId4"/>
              </a:rPr>
              <a:t>Forbes Advisor 2023</a:t>
            </a:r>
            <a:r>
              <a:rPr lang="en-US" sz="800">
                <a:hlinkClick r:id="rId5"/>
              </a:rPr>
              <a:t> </a:t>
            </a:r>
            <a:endParaRPr lang="en-US" sz="800"/>
          </a:p>
        </p:txBody>
      </p:sp>
      <p:pic>
        <p:nvPicPr>
          <p:cNvPr id="6" name="Picture 5" descr="Logo&#10;&#10;Description automatically generated">
            <a:extLst>
              <a:ext uri="{FF2B5EF4-FFF2-40B4-BE49-F238E27FC236}">
                <a16:creationId xmlns:a16="http://schemas.microsoft.com/office/drawing/2014/main" id="{58CA9A03-BF3B-2D2C-CB08-349CAE96FAE2}"/>
              </a:ext>
            </a:extLst>
          </p:cNvPr>
          <p:cNvPicPr>
            <a:picLocks noChangeAspect="1"/>
          </p:cNvPicPr>
          <p:nvPr/>
        </p:nvPicPr>
        <p:blipFill>
          <a:blip r:embed="rId6"/>
          <a:stretch>
            <a:fillRect/>
          </a:stretch>
        </p:blipFill>
        <p:spPr>
          <a:xfrm>
            <a:off x="885451" y="6302746"/>
            <a:ext cx="2405555" cy="280639"/>
          </a:xfrm>
          <a:prstGeom prst="rect">
            <a:avLst/>
          </a:prstGeom>
        </p:spPr>
      </p:pic>
    </p:spTree>
    <p:extLst>
      <p:ext uri="{BB962C8B-B14F-4D97-AF65-F5344CB8AC3E}">
        <p14:creationId xmlns:p14="http://schemas.microsoft.com/office/powerpoint/2010/main" val="538342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51DC147-C91E-7F2A-0306-736126ACE3E5}"/>
              </a:ext>
            </a:extLst>
          </p:cNvPr>
          <p:cNvSpPr>
            <a:spLocks noGrp="1"/>
          </p:cNvSpPr>
          <p:nvPr>
            <p:ph sz="quarter" idx="14"/>
          </p:nvPr>
        </p:nvSpPr>
        <p:spPr/>
        <p:txBody>
          <a:bodyPr vert="horz" lIns="91440" tIns="45720" rIns="91440" bIns="45720" rtlCol="0" anchor="t">
            <a:normAutofit fontScale="55000" lnSpcReduction="20000"/>
          </a:bodyPr>
          <a:lstStyle/>
          <a:p>
            <a:pPr marL="170815" indent="-170815"/>
            <a:r>
              <a:rPr lang="en-US">
                <a:latin typeface="Arial"/>
                <a:cs typeface="Arial"/>
              </a:rPr>
              <a:t> </a:t>
            </a:r>
            <a:endParaRPr lang="en-US"/>
          </a:p>
        </p:txBody>
      </p:sp>
      <p:sp>
        <p:nvSpPr>
          <p:cNvPr id="3" name="Content Placeholder 2">
            <a:extLst>
              <a:ext uri="{FF2B5EF4-FFF2-40B4-BE49-F238E27FC236}">
                <a16:creationId xmlns:a16="http://schemas.microsoft.com/office/drawing/2014/main" id="{FD2A4B8B-E791-C0F0-A2A9-34E4D6595B1E}"/>
              </a:ext>
            </a:extLst>
          </p:cNvPr>
          <p:cNvSpPr>
            <a:spLocks noGrp="1"/>
          </p:cNvSpPr>
          <p:nvPr>
            <p:ph sz="quarter" idx="15"/>
          </p:nvPr>
        </p:nvSpPr>
        <p:spPr/>
        <p:txBody>
          <a:bodyPr vert="horz" lIns="91440" tIns="45720" rIns="91440" bIns="45720" rtlCol="0" anchor="t">
            <a:normAutofit fontScale="55000" lnSpcReduction="20000"/>
          </a:bodyPr>
          <a:lstStyle/>
          <a:p>
            <a:pPr marL="170815" indent="-170815"/>
            <a:r>
              <a:rPr lang="en-US">
                <a:latin typeface="Arial"/>
                <a:cs typeface="Arial"/>
              </a:rPr>
              <a:t> </a:t>
            </a:r>
            <a:endParaRPr lang="en-US"/>
          </a:p>
        </p:txBody>
      </p:sp>
      <p:sp>
        <p:nvSpPr>
          <p:cNvPr id="4" name="Content Placeholder 3">
            <a:extLst>
              <a:ext uri="{FF2B5EF4-FFF2-40B4-BE49-F238E27FC236}">
                <a16:creationId xmlns:a16="http://schemas.microsoft.com/office/drawing/2014/main" id="{23A95991-C064-8B1F-D852-34DFB77946CF}"/>
              </a:ext>
            </a:extLst>
          </p:cNvPr>
          <p:cNvSpPr>
            <a:spLocks noGrp="1"/>
          </p:cNvSpPr>
          <p:nvPr>
            <p:ph sz="half" idx="13"/>
          </p:nvPr>
        </p:nvSpPr>
        <p:spPr/>
        <p:txBody>
          <a:bodyPr/>
          <a:lstStyle/>
          <a:p>
            <a:pPr marL="0" indent="0" algn="ctr">
              <a:buNone/>
            </a:pPr>
            <a:r>
              <a:rPr lang="en-US" sz="4400" b="1"/>
              <a:t>Reality</a:t>
            </a:r>
          </a:p>
          <a:p>
            <a:endParaRPr lang="en-US" sz="4400"/>
          </a:p>
          <a:p>
            <a:pPr marL="0" indent="0">
              <a:buNone/>
            </a:pPr>
            <a:r>
              <a:rPr lang="en-US" sz="2400"/>
              <a:t>Pell is limited to 8 semesters throughout a learner’s lifetime.</a:t>
            </a:r>
            <a:endParaRPr lang="en-US" sz="2400">
              <a:ea typeface="Open Sans"/>
              <a:cs typeface="Open Sans"/>
            </a:endParaRPr>
          </a:p>
          <a:p>
            <a:endParaRPr lang="en-US"/>
          </a:p>
        </p:txBody>
      </p:sp>
      <p:sp>
        <p:nvSpPr>
          <p:cNvPr id="6" name="Content Placeholder 5">
            <a:extLst>
              <a:ext uri="{FF2B5EF4-FFF2-40B4-BE49-F238E27FC236}">
                <a16:creationId xmlns:a16="http://schemas.microsoft.com/office/drawing/2014/main" id="{6D2EEBCD-5B91-275B-A98E-33570FEEA099}"/>
              </a:ext>
            </a:extLst>
          </p:cNvPr>
          <p:cNvSpPr>
            <a:spLocks noGrp="1"/>
          </p:cNvSpPr>
          <p:nvPr>
            <p:ph sz="half" idx="1"/>
          </p:nvPr>
        </p:nvSpPr>
        <p:spPr/>
        <p:txBody>
          <a:bodyPr vert="horz" lIns="228600" tIns="457200" rIns="228600" bIns="45720" rtlCol="0" anchor="t">
            <a:normAutofit/>
          </a:bodyPr>
          <a:lstStyle/>
          <a:p>
            <a:pPr marL="0" indent="0" algn="ctr">
              <a:buNone/>
            </a:pPr>
            <a:r>
              <a:rPr lang="en-US" sz="4400" b="1">
                <a:latin typeface="Arial"/>
                <a:cs typeface="Arial"/>
              </a:rPr>
              <a:t>Myth</a:t>
            </a:r>
          </a:p>
          <a:p>
            <a:pPr marL="170815" indent="-170815"/>
            <a:endParaRPr lang="en-US" sz="4400"/>
          </a:p>
          <a:p>
            <a:pPr marL="0" indent="0">
              <a:buNone/>
            </a:pPr>
            <a:r>
              <a:rPr lang="en-US" sz="2400">
                <a:latin typeface="Arial"/>
                <a:cs typeface="Arial"/>
              </a:rPr>
              <a:t>Pell is there as long as I need it.</a:t>
            </a:r>
            <a:endParaRPr lang="en-US" sz="2400">
              <a:latin typeface="Arial"/>
              <a:ea typeface="Open Sans"/>
              <a:cs typeface="Arial"/>
            </a:endParaRPr>
          </a:p>
          <a:p>
            <a:pPr marL="170815" indent="-170815"/>
            <a:endParaRPr lang="en-US" sz="4400"/>
          </a:p>
          <a:p>
            <a:pPr marL="170815" indent="-170815"/>
            <a:endParaRPr lang="en-US" sz="2000"/>
          </a:p>
        </p:txBody>
      </p:sp>
      <p:sp>
        <p:nvSpPr>
          <p:cNvPr id="7" name="Slide Number Placeholder 6">
            <a:extLst>
              <a:ext uri="{FF2B5EF4-FFF2-40B4-BE49-F238E27FC236}">
                <a16:creationId xmlns:a16="http://schemas.microsoft.com/office/drawing/2014/main" id="{E426888B-9E76-259E-9022-C549DA872BA6}"/>
              </a:ext>
            </a:extLst>
          </p:cNvPr>
          <p:cNvSpPr>
            <a:spLocks noGrp="1"/>
          </p:cNvSpPr>
          <p:nvPr>
            <p:ph type="sldNum" sz="quarter" idx="12"/>
          </p:nvPr>
        </p:nvSpPr>
        <p:spPr/>
        <p:txBody>
          <a:bodyPr/>
          <a:lstStyle/>
          <a:p>
            <a:fld id="{BAE26A2A-DE5F-EA41-900F-AB5C4F1D9848}" type="slidenum">
              <a:rPr lang="en-US" smtClean="0"/>
              <a:t>33</a:t>
            </a:fld>
            <a:endParaRPr lang="en-US"/>
          </a:p>
        </p:txBody>
      </p:sp>
      <p:sp>
        <p:nvSpPr>
          <p:cNvPr id="8" name="Title 1">
            <a:extLst>
              <a:ext uri="{FF2B5EF4-FFF2-40B4-BE49-F238E27FC236}">
                <a16:creationId xmlns:a16="http://schemas.microsoft.com/office/drawing/2014/main" id="{ABED2252-A8A6-5ACE-F5FB-217C2D66E354}"/>
              </a:ext>
            </a:extLst>
          </p:cNvPr>
          <p:cNvSpPr>
            <a:spLocks noGrp="1"/>
          </p:cNvSpPr>
          <p:nvPr>
            <p:ph type="title"/>
          </p:nvPr>
        </p:nvSpPr>
        <p:spPr>
          <a:xfrm>
            <a:off x="401444" y="525111"/>
            <a:ext cx="11351941" cy="1165587"/>
          </a:xfrm>
        </p:spPr>
        <p:txBody>
          <a:bodyPr>
            <a:normAutofit/>
          </a:bodyPr>
          <a:lstStyle/>
          <a:p>
            <a:r>
              <a:rPr lang="en-US">
                <a:latin typeface="Arial"/>
                <a:cs typeface="Arial"/>
              </a:rPr>
              <a:t>FAFSA Mistake #1</a:t>
            </a:r>
          </a:p>
        </p:txBody>
      </p:sp>
    </p:spTree>
    <p:extLst>
      <p:ext uri="{BB962C8B-B14F-4D97-AF65-F5344CB8AC3E}">
        <p14:creationId xmlns:p14="http://schemas.microsoft.com/office/powerpoint/2010/main" val="7519896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51DC147-C91E-7F2A-0306-736126ACE3E5}"/>
              </a:ext>
            </a:extLst>
          </p:cNvPr>
          <p:cNvSpPr>
            <a:spLocks noGrp="1"/>
          </p:cNvSpPr>
          <p:nvPr>
            <p:ph sz="quarter" idx="14"/>
          </p:nvPr>
        </p:nvSpPr>
        <p:spPr/>
        <p:txBody>
          <a:bodyPr vert="horz" lIns="91440" tIns="45720" rIns="91440" bIns="45720" rtlCol="0" anchor="t">
            <a:normAutofit fontScale="55000" lnSpcReduction="20000"/>
          </a:bodyPr>
          <a:lstStyle/>
          <a:p>
            <a:pPr marL="170815" indent="-170815"/>
            <a:r>
              <a:rPr lang="en-US">
                <a:latin typeface="Arial"/>
                <a:cs typeface="Arial"/>
              </a:rPr>
              <a:t> </a:t>
            </a:r>
            <a:endParaRPr lang="en-US"/>
          </a:p>
        </p:txBody>
      </p:sp>
      <p:sp>
        <p:nvSpPr>
          <p:cNvPr id="3" name="Content Placeholder 2">
            <a:extLst>
              <a:ext uri="{FF2B5EF4-FFF2-40B4-BE49-F238E27FC236}">
                <a16:creationId xmlns:a16="http://schemas.microsoft.com/office/drawing/2014/main" id="{FD2A4B8B-E791-C0F0-A2A9-34E4D6595B1E}"/>
              </a:ext>
            </a:extLst>
          </p:cNvPr>
          <p:cNvSpPr>
            <a:spLocks noGrp="1"/>
          </p:cNvSpPr>
          <p:nvPr>
            <p:ph sz="quarter" idx="15"/>
          </p:nvPr>
        </p:nvSpPr>
        <p:spPr/>
        <p:txBody>
          <a:bodyPr vert="horz" lIns="91440" tIns="45720" rIns="91440" bIns="45720" rtlCol="0" anchor="t">
            <a:normAutofit fontScale="55000" lnSpcReduction="20000"/>
          </a:bodyPr>
          <a:lstStyle/>
          <a:p>
            <a:pPr marL="170815" indent="-170815"/>
            <a:r>
              <a:rPr lang="en-US">
                <a:latin typeface="Arial"/>
                <a:cs typeface="Arial"/>
              </a:rPr>
              <a:t> </a:t>
            </a:r>
            <a:endParaRPr lang="en-US"/>
          </a:p>
        </p:txBody>
      </p:sp>
      <p:sp>
        <p:nvSpPr>
          <p:cNvPr id="4" name="Content Placeholder 3">
            <a:extLst>
              <a:ext uri="{FF2B5EF4-FFF2-40B4-BE49-F238E27FC236}">
                <a16:creationId xmlns:a16="http://schemas.microsoft.com/office/drawing/2014/main" id="{23A95991-C064-8B1F-D852-34DFB77946CF}"/>
              </a:ext>
            </a:extLst>
          </p:cNvPr>
          <p:cNvSpPr>
            <a:spLocks noGrp="1"/>
          </p:cNvSpPr>
          <p:nvPr>
            <p:ph sz="half" idx="13"/>
          </p:nvPr>
        </p:nvSpPr>
        <p:spPr/>
        <p:txBody>
          <a:bodyPr>
            <a:normAutofit/>
          </a:bodyPr>
          <a:lstStyle/>
          <a:p>
            <a:pPr marL="0" indent="0" algn="ctr">
              <a:buNone/>
            </a:pPr>
            <a:r>
              <a:rPr lang="en-US" sz="4400" b="1"/>
              <a:t>Reality</a:t>
            </a:r>
          </a:p>
          <a:p>
            <a:endParaRPr lang="en-US" sz="4400"/>
          </a:p>
          <a:p>
            <a:pPr marL="0" indent="0">
              <a:spcBef>
                <a:spcPts val="450"/>
              </a:spcBef>
              <a:buNone/>
            </a:pPr>
            <a:r>
              <a:rPr lang="en-US" sz="2600"/>
              <a:t>Pell grant award is unique to the household income of the learner and is prorated based on learner course load and is applied for annually. </a:t>
            </a:r>
          </a:p>
          <a:p>
            <a:endParaRPr lang="en-US"/>
          </a:p>
        </p:txBody>
      </p:sp>
      <p:sp>
        <p:nvSpPr>
          <p:cNvPr id="6" name="Content Placeholder 5">
            <a:extLst>
              <a:ext uri="{FF2B5EF4-FFF2-40B4-BE49-F238E27FC236}">
                <a16:creationId xmlns:a16="http://schemas.microsoft.com/office/drawing/2014/main" id="{6D2EEBCD-5B91-275B-A98E-33570FEEA099}"/>
              </a:ext>
            </a:extLst>
          </p:cNvPr>
          <p:cNvSpPr>
            <a:spLocks noGrp="1"/>
          </p:cNvSpPr>
          <p:nvPr>
            <p:ph sz="half" idx="1"/>
          </p:nvPr>
        </p:nvSpPr>
        <p:spPr/>
        <p:txBody>
          <a:bodyPr vert="horz" lIns="228600" tIns="457200" rIns="228600" bIns="45720" rtlCol="0" anchor="t">
            <a:normAutofit/>
          </a:bodyPr>
          <a:lstStyle/>
          <a:p>
            <a:pPr marL="0" indent="0" algn="ctr">
              <a:buNone/>
            </a:pPr>
            <a:r>
              <a:rPr lang="en-US" sz="4400" b="1">
                <a:latin typeface="Arial"/>
                <a:cs typeface="Arial"/>
              </a:rPr>
              <a:t>Myth</a:t>
            </a:r>
          </a:p>
          <a:p>
            <a:pPr marL="170815" indent="-170815"/>
            <a:endParaRPr lang="en-US" sz="4400"/>
          </a:p>
          <a:p>
            <a:pPr marL="0" indent="0">
              <a:buNone/>
            </a:pPr>
            <a:r>
              <a:rPr lang="en-US" sz="2400">
                <a:latin typeface="Arial"/>
                <a:cs typeface="Arial"/>
              </a:rPr>
              <a:t>I will get $7300 each year.</a:t>
            </a:r>
            <a:endParaRPr lang="en-US" sz="2400">
              <a:latin typeface="Arial"/>
              <a:ea typeface="Open Sans"/>
              <a:cs typeface="Arial"/>
            </a:endParaRPr>
          </a:p>
          <a:p>
            <a:pPr marL="170815" indent="-170815"/>
            <a:endParaRPr lang="en-US" sz="4400"/>
          </a:p>
          <a:p>
            <a:pPr marL="170815" indent="-170815"/>
            <a:endParaRPr lang="en-US" sz="2000"/>
          </a:p>
        </p:txBody>
      </p:sp>
      <p:sp>
        <p:nvSpPr>
          <p:cNvPr id="7" name="Slide Number Placeholder 6">
            <a:extLst>
              <a:ext uri="{FF2B5EF4-FFF2-40B4-BE49-F238E27FC236}">
                <a16:creationId xmlns:a16="http://schemas.microsoft.com/office/drawing/2014/main" id="{E426888B-9E76-259E-9022-C549DA872BA6}"/>
              </a:ext>
            </a:extLst>
          </p:cNvPr>
          <p:cNvSpPr>
            <a:spLocks noGrp="1"/>
          </p:cNvSpPr>
          <p:nvPr>
            <p:ph type="sldNum" sz="quarter" idx="12"/>
          </p:nvPr>
        </p:nvSpPr>
        <p:spPr/>
        <p:txBody>
          <a:bodyPr/>
          <a:lstStyle/>
          <a:p>
            <a:fld id="{BAE26A2A-DE5F-EA41-900F-AB5C4F1D9848}" type="slidenum">
              <a:rPr lang="en-US" smtClean="0"/>
              <a:t>34</a:t>
            </a:fld>
            <a:endParaRPr lang="en-US"/>
          </a:p>
        </p:txBody>
      </p:sp>
      <p:sp>
        <p:nvSpPr>
          <p:cNvPr id="5" name="TextBox 4">
            <a:extLst>
              <a:ext uri="{FF2B5EF4-FFF2-40B4-BE49-F238E27FC236}">
                <a16:creationId xmlns:a16="http://schemas.microsoft.com/office/drawing/2014/main" id="{5BD227A5-E76F-78FA-4AF2-F325E11EB575}"/>
              </a:ext>
            </a:extLst>
          </p:cNvPr>
          <p:cNvSpPr txBox="1"/>
          <p:nvPr/>
        </p:nvSpPr>
        <p:spPr>
          <a:xfrm>
            <a:off x="777922" y="504967"/>
            <a:ext cx="704224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a:latin typeface="Arial"/>
                <a:cs typeface="Arial"/>
              </a:rPr>
              <a:t>FAFSA Mistake #2</a:t>
            </a:r>
            <a:endParaRPr lang="en-US"/>
          </a:p>
        </p:txBody>
      </p:sp>
    </p:spTree>
    <p:extLst>
      <p:ext uri="{BB962C8B-B14F-4D97-AF65-F5344CB8AC3E}">
        <p14:creationId xmlns:p14="http://schemas.microsoft.com/office/powerpoint/2010/main" val="1348782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51DC147-C91E-7F2A-0306-736126ACE3E5}"/>
              </a:ext>
            </a:extLst>
          </p:cNvPr>
          <p:cNvSpPr>
            <a:spLocks noGrp="1"/>
          </p:cNvSpPr>
          <p:nvPr>
            <p:ph sz="quarter" idx="14"/>
          </p:nvPr>
        </p:nvSpPr>
        <p:spPr/>
        <p:txBody>
          <a:bodyPr vert="horz" lIns="91440" tIns="45720" rIns="91440" bIns="45720" rtlCol="0" anchor="t">
            <a:normAutofit fontScale="55000" lnSpcReduction="20000"/>
          </a:bodyPr>
          <a:lstStyle/>
          <a:p>
            <a:pPr marL="170815" indent="-170815"/>
            <a:r>
              <a:rPr lang="en-US">
                <a:latin typeface="Arial"/>
                <a:cs typeface="Arial"/>
              </a:rPr>
              <a:t> </a:t>
            </a:r>
            <a:endParaRPr lang="en-US"/>
          </a:p>
        </p:txBody>
      </p:sp>
      <p:sp>
        <p:nvSpPr>
          <p:cNvPr id="3" name="Content Placeholder 2">
            <a:extLst>
              <a:ext uri="{FF2B5EF4-FFF2-40B4-BE49-F238E27FC236}">
                <a16:creationId xmlns:a16="http://schemas.microsoft.com/office/drawing/2014/main" id="{FD2A4B8B-E791-C0F0-A2A9-34E4D6595B1E}"/>
              </a:ext>
            </a:extLst>
          </p:cNvPr>
          <p:cNvSpPr>
            <a:spLocks noGrp="1"/>
          </p:cNvSpPr>
          <p:nvPr>
            <p:ph sz="quarter" idx="15"/>
          </p:nvPr>
        </p:nvSpPr>
        <p:spPr/>
        <p:txBody>
          <a:bodyPr vert="horz" lIns="91440" tIns="45720" rIns="91440" bIns="45720" rtlCol="0" anchor="t">
            <a:normAutofit fontScale="55000" lnSpcReduction="20000"/>
          </a:bodyPr>
          <a:lstStyle/>
          <a:p>
            <a:pPr marL="170815" indent="-170815"/>
            <a:r>
              <a:rPr lang="en-US">
                <a:latin typeface="Arial"/>
                <a:cs typeface="Arial"/>
              </a:rPr>
              <a:t> </a:t>
            </a:r>
            <a:endParaRPr lang="en-US"/>
          </a:p>
        </p:txBody>
      </p:sp>
      <p:sp>
        <p:nvSpPr>
          <p:cNvPr id="4" name="Content Placeholder 3">
            <a:extLst>
              <a:ext uri="{FF2B5EF4-FFF2-40B4-BE49-F238E27FC236}">
                <a16:creationId xmlns:a16="http://schemas.microsoft.com/office/drawing/2014/main" id="{23A95991-C064-8B1F-D852-34DFB77946CF}"/>
              </a:ext>
            </a:extLst>
          </p:cNvPr>
          <p:cNvSpPr>
            <a:spLocks noGrp="1"/>
          </p:cNvSpPr>
          <p:nvPr>
            <p:ph sz="half" idx="13"/>
          </p:nvPr>
        </p:nvSpPr>
        <p:spPr/>
        <p:txBody>
          <a:bodyPr>
            <a:normAutofit/>
          </a:bodyPr>
          <a:lstStyle/>
          <a:p>
            <a:pPr marL="0" indent="0" algn="ctr">
              <a:buNone/>
            </a:pPr>
            <a:r>
              <a:rPr lang="en-US" sz="4400" b="1"/>
              <a:t>Reality</a:t>
            </a:r>
          </a:p>
          <a:p>
            <a:endParaRPr lang="en-US" sz="4400"/>
          </a:p>
          <a:p>
            <a:pPr marL="0" indent="0">
              <a:buNone/>
            </a:pPr>
            <a:r>
              <a:rPr lang="en-US" sz="2400"/>
              <a:t>More loans are issued through Federal Aid than any other source.</a:t>
            </a:r>
            <a:endParaRPr lang="en-US" sz="2400">
              <a:ea typeface="Open Sans"/>
              <a:cs typeface="Open Sans"/>
            </a:endParaRPr>
          </a:p>
          <a:p>
            <a:endParaRPr lang="en-US"/>
          </a:p>
        </p:txBody>
      </p:sp>
      <p:sp>
        <p:nvSpPr>
          <p:cNvPr id="6" name="Content Placeholder 5">
            <a:extLst>
              <a:ext uri="{FF2B5EF4-FFF2-40B4-BE49-F238E27FC236}">
                <a16:creationId xmlns:a16="http://schemas.microsoft.com/office/drawing/2014/main" id="{6D2EEBCD-5B91-275B-A98E-33570FEEA099}"/>
              </a:ext>
            </a:extLst>
          </p:cNvPr>
          <p:cNvSpPr>
            <a:spLocks noGrp="1"/>
          </p:cNvSpPr>
          <p:nvPr>
            <p:ph sz="half" idx="1"/>
          </p:nvPr>
        </p:nvSpPr>
        <p:spPr/>
        <p:txBody>
          <a:bodyPr vert="horz" lIns="228600" tIns="457200" rIns="228600" bIns="45720" rtlCol="0" anchor="t">
            <a:normAutofit/>
          </a:bodyPr>
          <a:lstStyle/>
          <a:p>
            <a:pPr marL="0" indent="0" algn="ctr">
              <a:buNone/>
            </a:pPr>
            <a:r>
              <a:rPr lang="en-US" sz="4400" b="1">
                <a:latin typeface="Arial"/>
                <a:cs typeface="Arial"/>
              </a:rPr>
              <a:t>Myth</a:t>
            </a:r>
          </a:p>
          <a:p>
            <a:pPr marL="170815" indent="-170815"/>
            <a:endParaRPr lang="en-US" sz="4400"/>
          </a:p>
          <a:p>
            <a:pPr marL="0" indent="0">
              <a:buNone/>
            </a:pPr>
            <a:r>
              <a:rPr lang="en-US" sz="2400">
                <a:latin typeface="Arial"/>
                <a:cs typeface="Arial"/>
              </a:rPr>
              <a:t>Federal Aid doesn’t have to be paid back.</a:t>
            </a:r>
            <a:endParaRPr lang="en-US" sz="2400">
              <a:latin typeface="Arial"/>
              <a:ea typeface="Open Sans"/>
              <a:cs typeface="Arial"/>
            </a:endParaRPr>
          </a:p>
          <a:p>
            <a:pPr marL="170815" indent="-170815"/>
            <a:endParaRPr lang="en-US" sz="4400"/>
          </a:p>
          <a:p>
            <a:pPr marL="170815" indent="-170815"/>
            <a:endParaRPr lang="en-US" sz="2000"/>
          </a:p>
        </p:txBody>
      </p:sp>
      <p:sp>
        <p:nvSpPr>
          <p:cNvPr id="7" name="Slide Number Placeholder 6">
            <a:extLst>
              <a:ext uri="{FF2B5EF4-FFF2-40B4-BE49-F238E27FC236}">
                <a16:creationId xmlns:a16="http://schemas.microsoft.com/office/drawing/2014/main" id="{E426888B-9E76-259E-9022-C549DA872BA6}"/>
              </a:ext>
            </a:extLst>
          </p:cNvPr>
          <p:cNvSpPr>
            <a:spLocks noGrp="1"/>
          </p:cNvSpPr>
          <p:nvPr>
            <p:ph type="sldNum" sz="quarter" idx="12"/>
          </p:nvPr>
        </p:nvSpPr>
        <p:spPr/>
        <p:txBody>
          <a:bodyPr/>
          <a:lstStyle/>
          <a:p>
            <a:fld id="{BAE26A2A-DE5F-EA41-900F-AB5C4F1D9848}" type="slidenum">
              <a:rPr lang="en-US" smtClean="0"/>
              <a:t>35</a:t>
            </a:fld>
            <a:endParaRPr lang="en-US"/>
          </a:p>
        </p:txBody>
      </p:sp>
      <p:sp>
        <p:nvSpPr>
          <p:cNvPr id="5" name="TextBox 4">
            <a:extLst>
              <a:ext uri="{FF2B5EF4-FFF2-40B4-BE49-F238E27FC236}">
                <a16:creationId xmlns:a16="http://schemas.microsoft.com/office/drawing/2014/main" id="{02D98D30-C5AF-57D8-D8AB-E1687D785691}"/>
              </a:ext>
            </a:extLst>
          </p:cNvPr>
          <p:cNvSpPr txBox="1"/>
          <p:nvPr/>
        </p:nvSpPr>
        <p:spPr>
          <a:xfrm>
            <a:off x="641445" y="504967"/>
            <a:ext cx="502919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a:latin typeface="Arial"/>
                <a:cs typeface="Arial"/>
              </a:rPr>
              <a:t>FAFSA Mistake #3</a:t>
            </a:r>
            <a:endParaRPr lang="en-US"/>
          </a:p>
        </p:txBody>
      </p:sp>
    </p:spTree>
    <p:extLst>
      <p:ext uri="{BB962C8B-B14F-4D97-AF65-F5344CB8AC3E}">
        <p14:creationId xmlns:p14="http://schemas.microsoft.com/office/powerpoint/2010/main" val="21160871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922867-6CB1-C9DB-ED47-2CC6BD4D7372}"/>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C40986DD-2F7D-B2E7-EBD0-B7EF9ED75790}"/>
              </a:ext>
            </a:extLst>
          </p:cNvPr>
          <p:cNvSpPr>
            <a:spLocks noGrp="1"/>
          </p:cNvSpPr>
          <p:nvPr>
            <p:ph type="title"/>
          </p:nvPr>
        </p:nvSpPr>
        <p:spPr/>
        <p:txBody>
          <a:bodyPr/>
          <a:lstStyle/>
          <a:p>
            <a:r>
              <a:rPr lang="en-US"/>
              <a:t>Questions?</a:t>
            </a:r>
          </a:p>
        </p:txBody>
      </p:sp>
      <p:sp>
        <p:nvSpPr>
          <p:cNvPr id="9" name="Content Placeholder 8">
            <a:extLst>
              <a:ext uri="{FF2B5EF4-FFF2-40B4-BE49-F238E27FC236}">
                <a16:creationId xmlns:a16="http://schemas.microsoft.com/office/drawing/2014/main" id="{D16A7E40-3F70-B185-9CDF-97A782E5F800}"/>
              </a:ext>
            </a:extLst>
          </p:cNvPr>
          <p:cNvSpPr>
            <a:spLocks noGrp="1"/>
          </p:cNvSpPr>
          <p:nvPr>
            <p:ph idx="1"/>
          </p:nvPr>
        </p:nvSpPr>
        <p:spPr>
          <a:xfrm>
            <a:off x="4814887" y="1404844"/>
            <a:ext cx="6938497" cy="4048312"/>
          </a:xfrm>
        </p:spPr>
        <p:txBody>
          <a:bodyPr>
            <a:normAutofit/>
          </a:bodyPr>
          <a:lstStyle/>
          <a:p>
            <a:pPr marL="0" indent="0">
              <a:buNone/>
            </a:pPr>
            <a:r>
              <a:rPr lang="en-US"/>
              <a:t>Victor Fitzjarrald</a:t>
            </a:r>
          </a:p>
          <a:p>
            <a:pPr marL="0" indent="0">
              <a:buNone/>
            </a:pPr>
            <a:r>
              <a:rPr lang="en-US"/>
              <a:t>Sr. Product Manager, GED Testing Service</a:t>
            </a:r>
          </a:p>
          <a:p>
            <a:pPr marL="0" indent="0">
              <a:buNone/>
            </a:pPr>
            <a:r>
              <a:rPr lang="en-US">
                <a:hlinkClick r:id="rId4"/>
              </a:rPr>
              <a:t>Victor.Fitzjarrald@ged.com</a:t>
            </a:r>
            <a:endParaRPr lang="en-US"/>
          </a:p>
          <a:p>
            <a:pPr marL="0" indent="0">
              <a:buNone/>
            </a:pPr>
            <a:endParaRPr lang="en-US"/>
          </a:p>
          <a:p>
            <a:pPr marL="0" indent="0">
              <a:buNone/>
            </a:pPr>
            <a:endParaRPr lang="en-US"/>
          </a:p>
        </p:txBody>
      </p:sp>
      <p:sp>
        <p:nvSpPr>
          <p:cNvPr id="5" name="Slide Number Placeholder 4">
            <a:extLst>
              <a:ext uri="{FF2B5EF4-FFF2-40B4-BE49-F238E27FC236}">
                <a16:creationId xmlns:a16="http://schemas.microsoft.com/office/drawing/2014/main" id="{8DB99C38-EEA7-C406-C27F-930BA5AF32AE}"/>
              </a:ext>
            </a:extLst>
          </p:cNvPr>
          <p:cNvSpPr>
            <a:spLocks noGrp="1"/>
          </p:cNvSpPr>
          <p:nvPr>
            <p:ph type="sldNum" sz="quarter" idx="12"/>
          </p:nvPr>
        </p:nvSpPr>
        <p:spPr/>
        <p:txBody>
          <a:bodyPr/>
          <a:lstStyle/>
          <a:p>
            <a:fld id="{BAE26A2A-DE5F-EA41-900F-AB5C4F1D9848}" type="slidenum">
              <a:rPr lang="en-US" smtClean="0"/>
              <a:pPr/>
              <a:t>36</a:t>
            </a:fld>
            <a:endParaRPr lang="en-US"/>
          </a:p>
        </p:txBody>
      </p:sp>
      <p:pic>
        <p:nvPicPr>
          <p:cNvPr id="4" name="Picture 3">
            <a:extLst>
              <a:ext uri="{FF2B5EF4-FFF2-40B4-BE49-F238E27FC236}">
                <a16:creationId xmlns:a16="http://schemas.microsoft.com/office/drawing/2014/main" id="{4A9EE9E4-E47A-CE82-13A8-DF69D3ACB392}"/>
              </a:ext>
            </a:extLst>
          </p:cNvPr>
          <p:cNvPicPr>
            <a:picLocks/>
          </p:cNvPicPr>
          <p:nvPr/>
        </p:nvPicPr>
        <p:blipFill>
          <a:blip r:embed="rId5"/>
          <a:srcRect/>
          <a:stretch/>
        </p:blipFill>
        <p:spPr>
          <a:xfrm>
            <a:off x="733646" y="1404844"/>
            <a:ext cx="3749040" cy="3749039"/>
          </a:xfrm>
          <a:prstGeom prst="ellipse">
            <a:avLst/>
          </a:prstGeom>
        </p:spPr>
      </p:pic>
      <p:pic>
        <p:nvPicPr>
          <p:cNvPr id="6" name="Picture 5" descr="A qr code with black squares&#10;&#10;AI-generated content may be incorrect.">
            <a:extLst>
              <a:ext uri="{FF2B5EF4-FFF2-40B4-BE49-F238E27FC236}">
                <a16:creationId xmlns:a16="http://schemas.microsoft.com/office/drawing/2014/main" id="{3FEA070B-4316-777A-771B-292C66D7BDEC}"/>
              </a:ext>
            </a:extLst>
          </p:cNvPr>
          <p:cNvPicPr>
            <a:picLocks noChangeAspect="1"/>
          </p:cNvPicPr>
          <p:nvPr/>
        </p:nvPicPr>
        <p:blipFill>
          <a:blip r:embed="rId6"/>
          <a:stretch>
            <a:fillRect/>
          </a:stretch>
        </p:blipFill>
        <p:spPr>
          <a:xfrm>
            <a:off x="6129272" y="3528283"/>
            <a:ext cx="1625600" cy="1625600"/>
          </a:xfrm>
          <a:prstGeom prst="rect">
            <a:avLst/>
          </a:prstGeom>
        </p:spPr>
      </p:pic>
      <p:sp>
        <p:nvSpPr>
          <p:cNvPr id="7" name="TextBox 6">
            <a:extLst>
              <a:ext uri="{FF2B5EF4-FFF2-40B4-BE49-F238E27FC236}">
                <a16:creationId xmlns:a16="http://schemas.microsoft.com/office/drawing/2014/main" id="{0335E0F3-92E8-0DA8-611C-75B0E4167C4D}"/>
              </a:ext>
            </a:extLst>
          </p:cNvPr>
          <p:cNvSpPr txBox="1"/>
          <p:nvPr/>
        </p:nvSpPr>
        <p:spPr>
          <a:xfrm>
            <a:off x="8516471" y="4156417"/>
            <a:ext cx="1994457" cy="369332"/>
          </a:xfrm>
          <a:prstGeom prst="rect">
            <a:avLst/>
          </a:prstGeom>
          <a:noFill/>
        </p:spPr>
        <p:txBody>
          <a:bodyPr wrap="none" rtlCol="0">
            <a:spAutoFit/>
          </a:bodyPr>
          <a:lstStyle/>
          <a:p>
            <a:r>
              <a:rPr lang="en-US"/>
              <a:t>Session Survey Link</a:t>
            </a:r>
          </a:p>
        </p:txBody>
      </p:sp>
      <p:sp>
        <p:nvSpPr>
          <p:cNvPr id="10" name="Arc 9">
            <a:extLst>
              <a:ext uri="{FF2B5EF4-FFF2-40B4-BE49-F238E27FC236}">
                <a16:creationId xmlns:a16="http://schemas.microsoft.com/office/drawing/2014/main" id="{9FE750DE-D461-6BFD-D2D6-289E9779FD85}"/>
              </a:ext>
            </a:extLst>
          </p:cNvPr>
          <p:cNvSpPr/>
          <p:nvPr/>
        </p:nvSpPr>
        <p:spPr>
          <a:xfrm>
            <a:off x="7108172" y="3833361"/>
            <a:ext cx="1559859" cy="692388"/>
          </a:xfrm>
          <a:prstGeom prst="arc">
            <a:avLst/>
          </a:prstGeom>
          <a:ln w="28575">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381514398"/>
      </p:ext>
    </p:extLst>
  </p:cSld>
  <p:clrMapOvr>
    <a:masterClrMapping/>
  </p:clrMapOvr>
  <p:extLst>
    <p:ext uri="{6950BFC3-D8DA-4A85-94F7-54DA5524770B}">
      <p188:commentRel xmlns:p188="http://schemas.microsoft.com/office/powerpoint/2018/8/main" r:id="rId3"/>
    </p:ext>
  </p:extLs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3D982-236C-A0AF-F847-389616A6DC4C}"/>
              </a:ext>
            </a:extLst>
          </p:cNvPr>
          <p:cNvSpPr>
            <a:spLocks noGrp="1"/>
          </p:cNvSpPr>
          <p:nvPr>
            <p:ph type="title"/>
          </p:nvPr>
        </p:nvSpPr>
        <p:spPr/>
        <p:txBody>
          <a:bodyPr/>
          <a:lstStyle/>
          <a:p>
            <a:br>
              <a:rPr lang="en-US">
                <a:latin typeface="Arial"/>
                <a:cs typeface="Arial"/>
              </a:rPr>
            </a:br>
            <a:r>
              <a:rPr lang="en-US">
                <a:latin typeface="Arial"/>
                <a:cs typeface="Arial"/>
              </a:rPr>
              <a:t>Session Survey</a:t>
            </a:r>
            <a:endParaRPr lang="en-US"/>
          </a:p>
        </p:txBody>
      </p:sp>
      <p:pic>
        <p:nvPicPr>
          <p:cNvPr id="7" name="Picture Placeholder 6">
            <a:extLst>
              <a:ext uri="{FF2B5EF4-FFF2-40B4-BE49-F238E27FC236}">
                <a16:creationId xmlns:a16="http://schemas.microsoft.com/office/drawing/2014/main" id="{290A71BD-1337-06B0-AF85-B5C19B315003}"/>
              </a:ext>
            </a:extLst>
          </p:cNvPr>
          <p:cNvPicPr>
            <a:picLocks noGrp="1" noChangeAspect="1"/>
          </p:cNvPicPr>
          <p:nvPr>
            <p:ph type="pic" idx="1"/>
          </p:nvPr>
        </p:nvPicPr>
        <p:blipFill rotWithShape="1">
          <a:blip r:embed="rId2"/>
          <a:srcRect l="-3720" t="-1577" r="-5047" b="2771"/>
          <a:stretch/>
        </p:blipFill>
        <p:spPr>
          <a:xfrm>
            <a:off x="5183194" y="457201"/>
            <a:ext cx="6559047" cy="5403850"/>
          </a:xfrm>
        </p:spPr>
      </p:pic>
      <p:sp>
        <p:nvSpPr>
          <p:cNvPr id="4" name="Text Placeholder 3">
            <a:extLst>
              <a:ext uri="{FF2B5EF4-FFF2-40B4-BE49-F238E27FC236}">
                <a16:creationId xmlns:a16="http://schemas.microsoft.com/office/drawing/2014/main" id="{95A72576-C4B0-00A7-78F3-75A6078E0F24}"/>
              </a:ext>
            </a:extLst>
          </p:cNvPr>
          <p:cNvSpPr>
            <a:spLocks noGrp="1"/>
          </p:cNvSpPr>
          <p:nvPr>
            <p:ph type="body" sz="half" idx="2"/>
          </p:nvPr>
        </p:nvSpPr>
        <p:spPr>
          <a:xfrm>
            <a:off x="401450" y="2196790"/>
            <a:ext cx="4370583" cy="1089874"/>
          </a:xfrm>
        </p:spPr>
        <p:txBody>
          <a:bodyPr vert="horz" lIns="0" tIns="91440" rIns="0" bIns="0" rtlCol="0" anchor="t">
            <a:normAutofit/>
          </a:bodyPr>
          <a:lstStyle/>
          <a:p>
            <a:r>
              <a:rPr lang="en-US">
                <a:latin typeface="Arial"/>
                <a:cs typeface="Arial"/>
              </a:rPr>
              <a:t>Your feedback is important. Please scan the QR code below to rate this session. </a:t>
            </a:r>
            <a:endParaRPr lang="en-US"/>
          </a:p>
        </p:txBody>
      </p:sp>
      <p:sp>
        <p:nvSpPr>
          <p:cNvPr id="5" name="Slide Number Placeholder 4">
            <a:extLst>
              <a:ext uri="{FF2B5EF4-FFF2-40B4-BE49-F238E27FC236}">
                <a16:creationId xmlns:a16="http://schemas.microsoft.com/office/drawing/2014/main" id="{2EBCDA83-BDD3-D167-10C3-FB2A11634CBD}"/>
              </a:ext>
            </a:extLst>
          </p:cNvPr>
          <p:cNvSpPr>
            <a:spLocks noGrp="1"/>
          </p:cNvSpPr>
          <p:nvPr>
            <p:ph type="sldNum" sz="quarter" idx="10"/>
          </p:nvPr>
        </p:nvSpPr>
        <p:spPr/>
        <p:txBody>
          <a:bodyPr/>
          <a:lstStyle/>
          <a:p>
            <a:fld id="{BAE26A2A-DE5F-EA41-900F-AB5C4F1D9848}" type="slidenum">
              <a:rPr lang="en-US" smtClean="0"/>
              <a:pPr/>
              <a:t>37</a:t>
            </a:fld>
            <a:endParaRPr lang="en-US"/>
          </a:p>
        </p:txBody>
      </p:sp>
      <p:sp>
        <p:nvSpPr>
          <p:cNvPr id="6" name="Text Placeholder 3">
            <a:extLst>
              <a:ext uri="{FF2B5EF4-FFF2-40B4-BE49-F238E27FC236}">
                <a16:creationId xmlns:a16="http://schemas.microsoft.com/office/drawing/2014/main" id="{DD0811B8-D6D5-6C1E-65E7-89ED37625372}"/>
              </a:ext>
            </a:extLst>
          </p:cNvPr>
          <p:cNvSpPr txBox="1">
            <a:spLocks/>
          </p:cNvSpPr>
          <p:nvPr/>
        </p:nvSpPr>
        <p:spPr>
          <a:xfrm>
            <a:off x="503331" y="3709002"/>
            <a:ext cx="4370583" cy="1089874"/>
          </a:xfrm>
          <a:prstGeom prst="rect">
            <a:avLst/>
          </a:prstGeom>
        </p:spPr>
        <p:txBody>
          <a:bodyPr vert="horz" lIns="0" tIns="91440" rIns="0" bIns="0" rtlCol="0" anchor="t">
            <a:normAutofit/>
          </a:bodyPr>
          <a:lstStyle>
            <a:lvl1pPr marL="0" indent="0" algn="l" defTabSz="685766" rtl="0" eaLnBrk="1" latinLnBrk="0" hangingPunct="1">
              <a:lnSpc>
                <a:spcPct val="90000"/>
              </a:lnSpc>
              <a:spcBef>
                <a:spcPts val="750"/>
              </a:spcBef>
              <a:buClr>
                <a:schemeClr val="bg2">
                  <a:lumMod val="75000"/>
                </a:schemeClr>
              </a:buClr>
              <a:buSzPct val="110000"/>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342884" indent="0" algn="l" defTabSz="685766" rtl="0" eaLnBrk="1" latinLnBrk="0" hangingPunct="1">
              <a:lnSpc>
                <a:spcPct val="90000"/>
              </a:lnSpc>
              <a:spcBef>
                <a:spcPts val="375"/>
              </a:spcBef>
              <a:buClr>
                <a:schemeClr val="bg2">
                  <a:lumMod val="75000"/>
                </a:schemeClr>
              </a:buClr>
              <a:buSzPct val="110000"/>
              <a:buFont typeface="Arial" panose="020B0604020202020204" pitchFamily="34" charset="0"/>
              <a:buNone/>
              <a:defRPr sz="1050" kern="1200">
                <a:solidFill>
                  <a:schemeClr val="tx1"/>
                </a:solidFill>
                <a:latin typeface="Arial" panose="020B0604020202020204" pitchFamily="34" charset="0"/>
                <a:ea typeface="+mn-ea"/>
                <a:cs typeface="Arial" panose="020B0604020202020204" pitchFamily="34" charset="0"/>
              </a:defRPr>
            </a:lvl2pPr>
            <a:lvl3pPr marL="685766" indent="0" algn="l" defTabSz="685766" rtl="0" eaLnBrk="1" latinLnBrk="0" hangingPunct="1">
              <a:lnSpc>
                <a:spcPct val="90000"/>
              </a:lnSpc>
              <a:spcBef>
                <a:spcPts val="375"/>
              </a:spcBef>
              <a:buClr>
                <a:schemeClr val="bg2">
                  <a:lumMod val="75000"/>
                </a:schemeClr>
              </a:buClr>
              <a:buSzPct val="110000"/>
              <a:buFont typeface="Arial" panose="020B0604020202020204" pitchFamily="34" charset="0"/>
              <a:buNone/>
              <a:defRPr sz="900" kern="1200">
                <a:solidFill>
                  <a:schemeClr val="tx1"/>
                </a:solidFill>
                <a:latin typeface="Arial" panose="020B0604020202020204" pitchFamily="34" charset="0"/>
                <a:ea typeface="+mn-ea"/>
                <a:cs typeface="Arial" panose="020B0604020202020204" pitchFamily="34" charset="0"/>
              </a:defRPr>
            </a:lvl3pPr>
            <a:lvl4pPr marL="1028649" indent="0" algn="l" defTabSz="685766" rtl="0" eaLnBrk="1" latinLnBrk="0" hangingPunct="1">
              <a:lnSpc>
                <a:spcPct val="90000"/>
              </a:lnSpc>
              <a:spcBef>
                <a:spcPts val="375"/>
              </a:spcBef>
              <a:buClr>
                <a:schemeClr val="bg2">
                  <a:lumMod val="75000"/>
                </a:schemeClr>
              </a:buClr>
              <a:buSzPct val="110000"/>
              <a:buFont typeface="Arial" panose="020B0604020202020204" pitchFamily="34" charset="0"/>
              <a:buNone/>
              <a:defRPr sz="750" kern="1200">
                <a:solidFill>
                  <a:schemeClr val="tx1"/>
                </a:solidFill>
                <a:latin typeface="Arial" panose="020B0604020202020204" pitchFamily="34" charset="0"/>
                <a:ea typeface="+mn-ea"/>
                <a:cs typeface="Arial" panose="020B0604020202020204" pitchFamily="34" charset="0"/>
              </a:defRPr>
            </a:lvl4pPr>
            <a:lvl5pPr marL="1371532" indent="0" algn="l" defTabSz="685766" rtl="0" eaLnBrk="1" latinLnBrk="0" hangingPunct="1">
              <a:lnSpc>
                <a:spcPct val="90000"/>
              </a:lnSpc>
              <a:spcBef>
                <a:spcPts val="375"/>
              </a:spcBef>
              <a:buClr>
                <a:schemeClr val="bg2">
                  <a:lumMod val="75000"/>
                </a:schemeClr>
              </a:buClr>
              <a:buSzPct val="110000"/>
              <a:buFont typeface="Arial" panose="020B0604020202020204" pitchFamily="34" charset="0"/>
              <a:buNone/>
              <a:defRPr sz="750" kern="1200">
                <a:solidFill>
                  <a:schemeClr val="tx1"/>
                </a:solidFill>
                <a:latin typeface="Arial" panose="020B0604020202020204" pitchFamily="34" charset="0"/>
                <a:ea typeface="+mn-ea"/>
                <a:cs typeface="Arial" panose="020B0604020202020204" pitchFamily="34" charset="0"/>
              </a:defRPr>
            </a:lvl5pPr>
            <a:lvl6pPr marL="1714415" indent="0" algn="l" defTabSz="685766"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6pPr>
            <a:lvl7pPr marL="2057297" indent="0" algn="l" defTabSz="685766"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7pPr>
            <a:lvl8pPr marL="2400180" indent="0" algn="l" defTabSz="685766"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8pPr>
            <a:lvl9pPr marL="2743064" indent="0" algn="l" defTabSz="685766"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9pPr>
          </a:lstStyle>
          <a:p>
            <a:endParaRPr lang="en-US"/>
          </a:p>
        </p:txBody>
      </p:sp>
      <p:pic>
        <p:nvPicPr>
          <p:cNvPr id="3" name="Picture 2" descr="A qr code with black squares&#10;&#10;AI-generated content may be incorrect.">
            <a:extLst>
              <a:ext uri="{FF2B5EF4-FFF2-40B4-BE49-F238E27FC236}">
                <a16:creationId xmlns:a16="http://schemas.microsoft.com/office/drawing/2014/main" id="{E0EEB561-B5A2-DB5D-21A1-02595E25AAD8}"/>
              </a:ext>
            </a:extLst>
          </p:cNvPr>
          <p:cNvPicPr>
            <a:picLocks noChangeAspect="1"/>
          </p:cNvPicPr>
          <p:nvPr/>
        </p:nvPicPr>
        <p:blipFill>
          <a:blip r:embed="rId3"/>
          <a:stretch>
            <a:fillRect/>
          </a:stretch>
        </p:blipFill>
        <p:spPr>
          <a:xfrm>
            <a:off x="1215141" y="3427276"/>
            <a:ext cx="2743200" cy="2743200"/>
          </a:xfrm>
          <a:prstGeom prst="rect">
            <a:avLst/>
          </a:prstGeom>
        </p:spPr>
      </p:pic>
    </p:spTree>
    <p:extLst>
      <p:ext uri="{BB962C8B-B14F-4D97-AF65-F5344CB8AC3E}">
        <p14:creationId xmlns:p14="http://schemas.microsoft.com/office/powerpoint/2010/main" val="36124064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FCA74-C1B0-9730-E477-A830A1F2182F}"/>
              </a:ext>
            </a:extLst>
          </p:cNvPr>
          <p:cNvSpPr>
            <a:spLocks noGrp="1"/>
          </p:cNvSpPr>
          <p:nvPr>
            <p:ph type="title"/>
          </p:nvPr>
        </p:nvSpPr>
        <p:spPr/>
        <p:txBody>
          <a:bodyPr/>
          <a:lstStyle/>
          <a:p>
            <a:r>
              <a:rPr lang="en-US"/>
              <a:t>Resources I Recommend</a:t>
            </a:r>
          </a:p>
        </p:txBody>
      </p:sp>
      <p:sp>
        <p:nvSpPr>
          <p:cNvPr id="3" name="Content Placeholder 2">
            <a:extLst>
              <a:ext uri="{FF2B5EF4-FFF2-40B4-BE49-F238E27FC236}">
                <a16:creationId xmlns:a16="http://schemas.microsoft.com/office/drawing/2014/main" id="{43AF6A62-2022-ACF1-8EC7-D83DEC5C325C}"/>
              </a:ext>
            </a:extLst>
          </p:cNvPr>
          <p:cNvSpPr>
            <a:spLocks noGrp="1"/>
          </p:cNvSpPr>
          <p:nvPr>
            <p:ph idx="1"/>
          </p:nvPr>
        </p:nvSpPr>
        <p:spPr>
          <a:xfrm>
            <a:off x="401444" y="1825625"/>
            <a:ext cx="11351941" cy="4839282"/>
          </a:xfrm>
        </p:spPr>
        <p:txBody>
          <a:bodyPr>
            <a:normAutofit/>
          </a:bodyPr>
          <a:lstStyle/>
          <a:p>
            <a:r>
              <a:rPr lang="en-US">
                <a:hlinkClick r:id="rId2"/>
              </a:rPr>
              <a:t>Playbooks</a:t>
            </a:r>
            <a:r>
              <a:rPr lang="en-US"/>
              <a:t> by </a:t>
            </a:r>
            <a:r>
              <a:rPr lang="en-US" err="1"/>
              <a:t>CharacterLAB</a:t>
            </a:r>
            <a:endParaRPr lang="en-US"/>
          </a:p>
          <a:p>
            <a:r>
              <a:rPr lang="en-US">
                <a:hlinkClick r:id="rId3"/>
              </a:rPr>
              <a:t>Student Motivation </a:t>
            </a:r>
            <a:r>
              <a:rPr lang="en-US"/>
              <a:t>– Digital Promise</a:t>
            </a:r>
          </a:p>
          <a:p>
            <a:r>
              <a:rPr lang="en-US">
                <a:hlinkClick r:id="rId4"/>
              </a:rPr>
              <a:t>Grit</a:t>
            </a:r>
            <a:r>
              <a:rPr lang="en-US"/>
              <a:t> by Angela Duckworth  &amp; </a:t>
            </a:r>
            <a:r>
              <a:rPr lang="en-US">
                <a:hlinkClick r:id="rId5"/>
              </a:rPr>
              <a:t>Ted Talk</a:t>
            </a:r>
            <a:endParaRPr lang="en-US"/>
          </a:p>
          <a:p>
            <a:r>
              <a:rPr lang="en-US">
                <a:hlinkClick r:id="rId6"/>
              </a:rPr>
              <a:t>MyNextMove.org </a:t>
            </a:r>
            <a:r>
              <a:rPr lang="en-US"/>
              <a:t>– O*net</a:t>
            </a:r>
          </a:p>
          <a:p>
            <a:r>
              <a:rPr lang="en-US">
                <a:hlinkClick r:id="rId7"/>
              </a:rPr>
              <a:t>Do Hard Things </a:t>
            </a:r>
            <a:r>
              <a:rPr lang="en-US"/>
              <a:t>– Steve Magness</a:t>
            </a:r>
          </a:p>
          <a:p>
            <a:r>
              <a:rPr lang="en-US">
                <a:hlinkClick r:id="rId8"/>
              </a:rPr>
              <a:t>Federal Aid Estimator</a:t>
            </a:r>
            <a:endParaRPr lang="en-US"/>
          </a:p>
          <a:p>
            <a:r>
              <a:rPr lang="en-US">
                <a:hlinkClick r:id="rId9"/>
              </a:rPr>
              <a:t>Free Financial Literacy Course</a:t>
            </a:r>
            <a:r>
              <a:rPr lang="en-US"/>
              <a:t> – Kahn Academy</a:t>
            </a:r>
          </a:p>
          <a:p>
            <a:r>
              <a:rPr lang="en-US">
                <a:hlinkClick r:id="rId10"/>
              </a:rPr>
              <a:t>Free College Admissions Course </a:t>
            </a:r>
            <a:r>
              <a:rPr lang="en-US"/>
              <a:t>– Kahn Academy </a:t>
            </a:r>
          </a:p>
          <a:p>
            <a:endParaRPr lang="en-US"/>
          </a:p>
          <a:p>
            <a:endParaRPr lang="en-US"/>
          </a:p>
          <a:p>
            <a:endParaRPr lang="en-US"/>
          </a:p>
          <a:p>
            <a:endParaRPr lang="en-US"/>
          </a:p>
          <a:p>
            <a:endParaRPr lang="en-US"/>
          </a:p>
          <a:p>
            <a:endParaRPr lang="en-US"/>
          </a:p>
        </p:txBody>
      </p:sp>
      <p:sp>
        <p:nvSpPr>
          <p:cNvPr id="4" name="Slide Number Placeholder 3">
            <a:extLst>
              <a:ext uri="{FF2B5EF4-FFF2-40B4-BE49-F238E27FC236}">
                <a16:creationId xmlns:a16="http://schemas.microsoft.com/office/drawing/2014/main" id="{1EFD5647-5C89-5C5D-5BF2-0F5319600109}"/>
              </a:ext>
            </a:extLst>
          </p:cNvPr>
          <p:cNvSpPr>
            <a:spLocks noGrp="1"/>
          </p:cNvSpPr>
          <p:nvPr>
            <p:ph type="sldNum" sz="quarter" idx="12"/>
          </p:nvPr>
        </p:nvSpPr>
        <p:spPr/>
        <p:txBody>
          <a:bodyPr/>
          <a:lstStyle/>
          <a:p>
            <a:fld id="{BAE26A2A-DE5F-EA41-900F-AB5C4F1D9848}" type="slidenum">
              <a:rPr lang="en-US" smtClean="0"/>
              <a:t>38</a:t>
            </a:fld>
            <a:endParaRPr lang="en-US"/>
          </a:p>
        </p:txBody>
      </p:sp>
    </p:spTree>
    <p:extLst>
      <p:ext uri="{BB962C8B-B14F-4D97-AF65-F5344CB8AC3E}">
        <p14:creationId xmlns:p14="http://schemas.microsoft.com/office/powerpoint/2010/main" val="32773666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5EE4F-F884-C928-C71F-197AF02A2FF2}"/>
              </a:ext>
            </a:extLst>
          </p:cNvPr>
          <p:cNvSpPr>
            <a:spLocks noGrp="1"/>
          </p:cNvSpPr>
          <p:nvPr>
            <p:ph type="title"/>
          </p:nvPr>
        </p:nvSpPr>
        <p:spPr/>
        <p:txBody>
          <a:bodyPr/>
          <a:lstStyle/>
          <a:p>
            <a:r>
              <a:rPr lang="en-US"/>
              <a:t>Research I am Reading</a:t>
            </a:r>
          </a:p>
        </p:txBody>
      </p:sp>
      <p:sp>
        <p:nvSpPr>
          <p:cNvPr id="3" name="Content Placeholder 2">
            <a:extLst>
              <a:ext uri="{FF2B5EF4-FFF2-40B4-BE49-F238E27FC236}">
                <a16:creationId xmlns:a16="http://schemas.microsoft.com/office/drawing/2014/main" id="{23CD04E6-92FE-DBF5-E158-692659AC09E8}"/>
              </a:ext>
            </a:extLst>
          </p:cNvPr>
          <p:cNvSpPr>
            <a:spLocks noGrp="1"/>
          </p:cNvSpPr>
          <p:nvPr>
            <p:ph idx="1"/>
          </p:nvPr>
        </p:nvSpPr>
        <p:spPr/>
        <p:txBody>
          <a:bodyPr>
            <a:normAutofit lnSpcReduction="10000"/>
          </a:bodyPr>
          <a:lstStyle/>
          <a:p>
            <a:r>
              <a:rPr lang="en-US">
                <a:hlinkClick r:id="rId2"/>
              </a:rPr>
              <a:t>Most comprehensive study of the impact of co-requisite course models in California</a:t>
            </a:r>
            <a:r>
              <a:rPr lang="en-US"/>
              <a:t> – UC Davis</a:t>
            </a:r>
          </a:p>
          <a:p>
            <a:r>
              <a:rPr lang="en-US">
                <a:hlinkClick r:id="rId3"/>
              </a:rPr>
              <a:t>State of Higher Education </a:t>
            </a:r>
            <a:r>
              <a:rPr lang="en-US"/>
              <a:t>– Lumina Foundation</a:t>
            </a:r>
          </a:p>
          <a:p>
            <a:r>
              <a:rPr lang="en-US">
                <a:hlinkClick r:id="rId4"/>
              </a:rPr>
              <a:t>Impact on Attention and Academic Performance </a:t>
            </a:r>
            <a:r>
              <a:rPr lang="en-US"/>
              <a:t>– </a:t>
            </a:r>
            <a:r>
              <a:rPr lang="en-US" err="1"/>
              <a:t>Lepp</a:t>
            </a:r>
            <a:r>
              <a:rPr lang="en-US"/>
              <a:t>, A., Barkley, J. E., &amp; Karpinski, A. C.</a:t>
            </a:r>
          </a:p>
          <a:p>
            <a:r>
              <a:rPr lang="en-US">
                <a:hlinkClick r:id="rId5"/>
              </a:rPr>
              <a:t>Smart Phones and Cognition </a:t>
            </a:r>
            <a:r>
              <a:rPr lang="en-US"/>
              <a:t>– Temple University</a:t>
            </a:r>
          </a:p>
          <a:p>
            <a:r>
              <a:rPr lang="en-US">
                <a:hlinkClick r:id="rId6"/>
              </a:rPr>
              <a:t>Multi-tasking and Cognitive Load </a:t>
            </a:r>
            <a:r>
              <a:rPr lang="en-US"/>
              <a:t>– </a:t>
            </a:r>
            <a:r>
              <a:rPr lang="en-US" err="1"/>
              <a:t>Kuznekoff</a:t>
            </a:r>
            <a:r>
              <a:rPr lang="en-US"/>
              <a:t>, J. H., &amp; </a:t>
            </a:r>
            <a:r>
              <a:rPr lang="en-US" err="1"/>
              <a:t>Titsworth</a:t>
            </a:r>
            <a:r>
              <a:rPr lang="en-US"/>
              <a:t>, S</a:t>
            </a:r>
          </a:p>
          <a:p>
            <a:r>
              <a:rPr lang="en-US">
                <a:hlinkClick r:id="rId7"/>
              </a:rPr>
              <a:t>What almost 150 studies say about how to motivate students </a:t>
            </a:r>
            <a:r>
              <a:rPr lang="en-US"/>
              <a:t>– Hechinger</a:t>
            </a:r>
          </a:p>
          <a:p>
            <a:r>
              <a:rPr lang="en-US">
                <a:hlinkClick r:id="rId8"/>
              </a:rPr>
              <a:t>No Room for Doubt </a:t>
            </a:r>
            <a:r>
              <a:rPr lang="en-US"/>
              <a:t>– Complete College America</a:t>
            </a:r>
          </a:p>
          <a:p>
            <a:r>
              <a:rPr lang="en-US">
                <a:hlinkClick r:id="rId9"/>
              </a:rPr>
              <a:t>4 Year Myth </a:t>
            </a:r>
            <a:r>
              <a:rPr lang="en-US"/>
              <a:t>– Complete College America</a:t>
            </a:r>
          </a:p>
          <a:p>
            <a:endParaRPr lang="en-US"/>
          </a:p>
          <a:p>
            <a:endParaRPr lang="en-US"/>
          </a:p>
          <a:p>
            <a:endParaRPr lang="en-US"/>
          </a:p>
          <a:p>
            <a:endParaRPr lang="en-US"/>
          </a:p>
          <a:p>
            <a:endParaRPr lang="en-US"/>
          </a:p>
        </p:txBody>
      </p:sp>
      <p:sp>
        <p:nvSpPr>
          <p:cNvPr id="4" name="Slide Number Placeholder 3">
            <a:extLst>
              <a:ext uri="{FF2B5EF4-FFF2-40B4-BE49-F238E27FC236}">
                <a16:creationId xmlns:a16="http://schemas.microsoft.com/office/drawing/2014/main" id="{04666282-B827-FD2A-2BB0-483DDC96FE74}"/>
              </a:ext>
            </a:extLst>
          </p:cNvPr>
          <p:cNvSpPr>
            <a:spLocks noGrp="1"/>
          </p:cNvSpPr>
          <p:nvPr>
            <p:ph type="sldNum" sz="quarter" idx="12"/>
          </p:nvPr>
        </p:nvSpPr>
        <p:spPr/>
        <p:txBody>
          <a:bodyPr/>
          <a:lstStyle/>
          <a:p>
            <a:fld id="{BAE26A2A-DE5F-EA41-900F-AB5C4F1D9848}" type="slidenum">
              <a:rPr lang="en-US" smtClean="0"/>
              <a:t>39</a:t>
            </a:fld>
            <a:endParaRPr lang="en-US"/>
          </a:p>
        </p:txBody>
      </p:sp>
    </p:spTree>
    <p:extLst>
      <p:ext uri="{BB962C8B-B14F-4D97-AF65-F5344CB8AC3E}">
        <p14:creationId xmlns:p14="http://schemas.microsoft.com/office/powerpoint/2010/main" val="17512637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291F11-C832-981B-C3B2-082F674BE0F1}"/>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54375306-FF6E-1696-B090-2E6ECB18D6D1}"/>
              </a:ext>
            </a:extLst>
          </p:cNvPr>
          <p:cNvSpPr>
            <a:spLocks noGrp="1"/>
          </p:cNvSpPr>
          <p:nvPr>
            <p:ph type="title"/>
          </p:nvPr>
        </p:nvSpPr>
        <p:spPr/>
        <p:txBody>
          <a:bodyPr/>
          <a:lstStyle/>
          <a:p>
            <a:r>
              <a:rPr lang="en-US" err="1"/>
              <a:t>GED.com</a:t>
            </a:r>
            <a:r>
              <a:rPr lang="en-US"/>
              <a:t> Average Candidate (last 12mo)</a:t>
            </a:r>
          </a:p>
        </p:txBody>
      </p:sp>
      <p:sp>
        <p:nvSpPr>
          <p:cNvPr id="9" name="Content Placeholder 8">
            <a:extLst>
              <a:ext uri="{FF2B5EF4-FFF2-40B4-BE49-F238E27FC236}">
                <a16:creationId xmlns:a16="http://schemas.microsoft.com/office/drawing/2014/main" id="{683418D2-3FFC-A5A3-5E3B-2D23CB4B8A41}"/>
              </a:ext>
            </a:extLst>
          </p:cNvPr>
          <p:cNvSpPr>
            <a:spLocks noGrp="1"/>
          </p:cNvSpPr>
          <p:nvPr>
            <p:ph idx="1"/>
          </p:nvPr>
        </p:nvSpPr>
        <p:spPr>
          <a:xfrm>
            <a:off x="4814887" y="1404844"/>
            <a:ext cx="6938497" cy="4048312"/>
          </a:xfrm>
        </p:spPr>
        <p:txBody>
          <a:bodyPr vert="horz" lIns="91440" tIns="45720" rIns="91440" bIns="45720" rtlCol="0" anchor="t">
            <a:normAutofit/>
          </a:bodyPr>
          <a:lstStyle/>
          <a:p>
            <a:pPr marL="170815" indent="-170815"/>
            <a:r>
              <a:rPr lang="en-US" dirty="0">
                <a:latin typeface="Arial"/>
                <a:cs typeface="Arial"/>
              </a:rPr>
              <a:t>Predominantly non-White (61%) Male (51%)</a:t>
            </a:r>
          </a:p>
          <a:p>
            <a:pPr marL="170815" indent="-170815"/>
            <a:r>
              <a:rPr lang="en-US" dirty="0">
                <a:latin typeface="Arial"/>
                <a:cs typeface="Arial"/>
              </a:rPr>
              <a:t>Non-Hispanic (30%) – predominately English speaking. </a:t>
            </a:r>
          </a:p>
          <a:p>
            <a:pPr marL="170815" indent="-170815"/>
            <a:r>
              <a:rPr lang="en-US" dirty="0">
                <a:latin typeface="Arial"/>
                <a:cs typeface="Arial"/>
              </a:rPr>
              <a:t>15*-24yrs old (45.84% of learners)</a:t>
            </a:r>
          </a:p>
          <a:p>
            <a:pPr marL="170815" indent="-170815"/>
            <a:r>
              <a:rPr lang="en-US" dirty="0">
                <a:latin typeface="Arial"/>
                <a:cs typeface="Arial"/>
              </a:rPr>
              <a:t>Completed ~11th grade </a:t>
            </a:r>
          </a:p>
          <a:p>
            <a:pPr marL="170815" indent="-170815"/>
            <a:r>
              <a:rPr lang="en-US" dirty="0">
                <a:latin typeface="Arial"/>
                <a:cs typeface="Arial"/>
              </a:rPr>
              <a:t>Mostly uses Adult Education (40%) with GED Ready</a:t>
            </a:r>
            <a:r>
              <a:rPr lang="en-US" baseline="30000" dirty="0">
                <a:latin typeface="Arial"/>
                <a:cs typeface="Arial"/>
              </a:rPr>
              <a:t>®</a:t>
            </a:r>
            <a:r>
              <a:rPr lang="en-US" dirty="0">
                <a:latin typeface="Arial"/>
                <a:cs typeface="Arial"/>
              </a:rPr>
              <a:t> (17%).</a:t>
            </a:r>
          </a:p>
          <a:p>
            <a:pPr marL="170815" indent="-170815"/>
            <a:r>
              <a:rPr lang="en-US" dirty="0">
                <a:latin typeface="Arial"/>
                <a:cs typeface="Arial"/>
              </a:rPr>
              <a:t>Studies with a physical book (14%).</a:t>
            </a:r>
          </a:p>
          <a:p>
            <a:pPr marL="170815" indent="-170815"/>
            <a:r>
              <a:rPr lang="en-US" dirty="0">
                <a:latin typeface="Arial"/>
                <a:cs typeface="Arial"/>
              </a:rPr>
              <a:t>Goes to GED.com in hopes of going to college (37%).</a:t>
            </a:r>
          </a:p>
          <a:p>
            <a:pPr marL="0" indent="0">
              <a:buNone/>
            </a:pPr>
            <a:endParaRPr lang="en-US"/>
          </a:p>
        </p:txBody>
      </p:sp>
      <p:sp>
        <p:nvSpPr>
          <p:cNvPr id="5" name="Slide Number Placeholder 4">
            <a:extLst>
              <a:ext uri="{FF2B5EF4-FFF2-40B4-BE49-F238E27FC236}">
                <a16:creationId xmlns:a16="http://schemas.microsoft.com/office/drawing/2014/main" id="{09F55BCE-EC2D-4BA2-D67B-EBB302DA0A98}"/>
              </a:ext>
            </a:extLst>
          </p:cNvPr>
          <p:cNvSpPr>
            <a:spLocks noGrp="1"/>
          </p:cNvSpPr>
          <p:nvPr>
            <p:ph type="sldNum" sz="quarter" idx="12"/>
          </p:nvPr>
        </p:nvSpPr>
        <p:spPr/>
        <p:txBody>
          <a:bodyPr/>
          <a:lstStyle/>
          <a:p>
            <a:fld id="{BAE26A2A-DE5F-EA41-900F-AB5C4F1D9848}" type="slidenum">
              <a:rPr lang="en-US" smtClean="0"/>
              <a:pPr/>
              <a:t>4</a:t>
            </a:fld>
            <a:endParaRPr lang="en-US"/>
          </a:p>
        </p:txBody>
      </p:sp>
      <p:pic>
        <p:nvPicPr>
          <p:cNvPr id="4" name="Picture 3">
            <a:extLst>
              <a:ext uri="{FF2B5EF4-FFF2-40B4-BE49-F238E27FC236}">
                <a16:creationId xmlns:a16="http://schemas.microsoft.com/office/drawing/2014/main" id="{2927A88C-9529-085E-3B2D-E57F19A442FE}"/>
              </a:ext>
            </a:extLst>
          </p:cNvPr>
          <p:cNvPicPr>
            <a:picLocks/>
          </p:cNvPicPr>
          <p:nvPr/>
        </p:nvPicPr>
        <p:blipFill>
          <a:blip r:embed="rId4"/>
          <a:srcRect l="12500" r="12500"/>
          <a:stretch/>
        </p:blipFill>
        <p:spPr>
          <a:xfrm>
            <a:off x="733646" y="1404844"/>
            <a:ext cx="3749040" cy="3749039"/>
          </a:xfrm>
          <a:prstGeom prst="ellipse">
            <a:avLst/>
          </a:prstGeom>
        </p:spPr>
      </p:pic>
      <p:sp>
        <p:nvSpPr>
          <p:cNvPr id="2" name="TextBox 1">
            <a:extLst>
              <a:ext uri="{FF2B5EF4-FFF2-40B4-BE49-F238E27FC236}">
                <a16:creationId xmlns:a16="http://schemas.microsoft.com/office/drawing/2014/main" id="{8EECC38F-907F-E046-B0BF-E6B8C813E400}"/>
              </a:ext>
            </a:extLst>
          </p:cNvPr>
          <p:cNvSpPr txBox="1"/>
          <p:nvPr/>
        </p:nvSpPr>
        <p:spPr>
          <a:xfrm>
            <a:off x="401443" y="6332889"/>
            <a:ext cx="9185528" cy="369332"/>
          </a:xfrm>
          <a:prstGeom prst="rect">
            <a:avLst/>
          </a:prstGeom>
          <a:noFill/>
        </p:spPr>
        <p:txBody>
          <a:bodyPr wrap="none" rtlCol="0">
            <a:spAutoFit/>
          </a:bodyPr>
          <a:lstStyle/>
          <a:p>
            <a:r>
              <a:rPr lang="en-US"/>
              <a:t>*: While we have a lot of users registering in the 15-18 range, it is rare for them to be able to test</a:t>
            </a:r>
          </a:p>
        </p:txBody>
      </p:sp>
    </p:spTree>
    <p:extLst>
      <p:ext uri="{BB962C8B-B14F-4D97-AF65-F5344CB8AC3E}">
        <p14:creationId xmlns:p14="http://schemas.microsoft.com/office/powerpoint/2010/main" val="1144339918"/>
      </p:ext>
    </p:extLst>
  </p:cSld>
  <p:clrMapOvr>
    <a:masterClrMapping/>
  </p:clrMapOvr>
  <p:extLst>
    <p:ext uri="{6950BFC3-D8DA-4A85-94F7-54DA5524770B}">
      <p188:commentRel xmlns:p188="http://schemas.microsoft.com/office/powerpoint/2018/8/main" r:id="rId3"/>
    </p:ext>
  </p:extLs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7107AB3-AB69-3C39-DDEB-1990A1B8D72C}"/>
              </a:ext>
            </a:extLst>
          </p:cNvPr>
          <p:cNvSpPr>
            <a:spLocks noGrp="1"/>
          </p:cNvSpPr>
          <p:nvPr>
            <p:ph type="title"/>
          </p:nvPr>
        </p:nvSpPr>
        <p:spPr/>
        <p:txBody>
          <a:bodyPr>
            <a:normAutofit/>
          </a:bodyPr>
          <a:lstStyle/>
          <a:p>
            <a:r>
              <a:rPr lang="en-US">
                <a:latin typeface="Arial"/>
                <a:cs typeface="Arial"/>
              </a:rPr>
              <a:t>How can GED grads get free college advising? </a:t>
            </a:r>
          </a:p>
        </p:txBody>
      </p:sp>
      <p:pic>
        <p:nvPicPr>
          <p:cNvPr id="4" name="Picture 4" descr="A person sitting at a table using a computer&#10;&#10;Description automatically generated">
            <a:extLst>
              <a:ext uri="{FF2B5EF4-FFF2-40B4-BE49-F238E27FC236}">
                <a16:creationId xmlns:a16="http://schemas.microsoft.com/office/drawing/2014/main" id="{1D578952-381B-3E4B-70C6-691878D97252}"/>
              </a:ext>
            </a:extLst>
          </p:cNvPr>
          <p:cNvPicPr>
            <a:picLocks noChangeAspect="1"/>
          </p:cNvPicPr>
          <p:nvPr/>
        </p:nvPicPr>
        <p:blipFill>
          <a:blip r:embed="rId3"/>
          <a:stretch>
            <a:fillRect/>
          </a:stretch>
        </p:blipFill>
        <p:spPr>
          <a:xfrm>
            <a:off x="2232860" y="1310551"/>
            <a:ext cx="3329739" cy="4928713"/>
          </a:xfrm>
          <a:prstGeom prst="rect">
            <a:avLst/>
          </a:prstGeom>
        </p:spPr>
      </p:pic>
      <p:pic>
        <p:nvPicPr>
          <p:cNvPr id="5" name="Picture 5" descr="A person looking at a computer&#10;&#10;Description automatically generated">
            <a:extLst>
              <a:ext uri="{FF2B5EF4-FFF2-40B4-BE49-F238E27FC236}">
                <a16:creationId xmlns:a16="http://schemas.microsoft.com/office/drawing/2014/main" id="{2FE254A1-681B-73F8-1AFB-6434110E1AE2}"/>
              </a:ext>
            </a:extLst>
          </p:cNvPr>
          <p:cNvPicPr>
            <a:picLocks noChangeAspect="1"/>
          </p:cNvPicPr>
          <p:nvPr/>
        </p:nvPicPr>
        <p:blipFill>
          <a:blip r:embed="rId4"/>
          <a:stretch>
            <a:fillRect/>
          </a:stretch>
        </p:blipFill>
        <p:spPr>
          <a:xfrm>
            <a:off x="6890085" y="1311870"/>
            <a:ext cx="3319712" cy="4926073"/>
          </a:xfrm>
          <a:prstGeom prst="rect">
            <a:avLst/>
          </a:prstGeom>
        </p:spPr>
      </p:pic>
      <p:pic>
        <p:nvPicPr>
          <p:cNvPr id="6" name="Picture 5" descr="Logo&#10;&#10;Description automatically generated">
            <a:extLst>
              <a:ext uri="{FF2B5EF4-FFF2-40B4-BE49-F238E27FC236}">
                <a16:creationId xmlns:a16="http://schemas.microsoft.com/office/drawing/2014/main" id="{088D292A-AB25-E2FD-BD78-340E3669C67A}"/>
              </a:ext>
            </a:extLst>
          </p:cNvPr>
          <p:cNvPicPr>
            <a:picLocks noChangeAspect="1"/>
          </p:cNvPicPr>
          <p:nvPr/>
        </p:nvPicPr>
        <p:blipFill>
          <a:blip r:embed="rId5"/>
          <a:stretch>
            <a:fillRect/>
          </a:stretch>
        </p:blipFill>
        <p:spPr>
          <a:xfrm>
            <a:off x="885451" y="6302746"/>
            <a:ext cx="2405555" cy="280639"/>
          </a:xfrm>
          <a:prstGeom prst="rect">
            <a:avLst/>
          </a:prstGeom>
        </p:spPr>
      </p:pic>
    </p:spTree>
    <p:extLst>
      <p:ext uri="{BB962C8B-B14F-4D97-AF65-F5344CB8AC3E}">
        <p14:creationId xmlns:p14="http://schemas.microsoft.com/office/powerpoint/2010/main" val="4123662898"/>
      </p:ext>
    </p:extLst>
  </p:cSld>
  <p:clrMapOvr>
    <a:masterClrMapping/>
  </p:clrMapOvr>
  <p:extLst>
    <p:ext uri="{6950BFC3-D8DA-4A85-94F7-54DA5524770B}">
      <p188:commentRel xmlns:p188="http://schemas.microsoft.com/office/powerpoint/2018/8/main" r:id="rId2"/>
    </p:ext>
  </p:extLs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3285D0-67A0-AD23-327C-2CD137D887F0}"/>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B915A34-7711-2464-3928-303890891F59}"/>
              </a:ext>
            </a:extLst>
          </p:cNvPr>
          <p:cNvSpPr>
            <a:spLocks noGrp="1"/>
          </p:cNvSpPr>
          <p:nvPr>
            <p:ph type="sldNum" sz="quarter" idx="12"/>
          </p:nvPr>
        </p:nvSpPr>
        <p:spPr/>
        <p:txBody>
          <a:bodyPr/>
          <a:lstStyle/>
          <a:p>
            <a:fld id="{BAE26A2A-DE5F-EA41-900F-AB5C4F1D9848}" type="slidenum">
              <a:rPr lang="en-US" smtClean="0"/>
              <a:pPr/>
              <a:t>41</a:t>
            </a:fld>
            <a:endParaRPr lang="en-US"/>
          </a:p>
        </p:txBody>
      </p:sp>
      <p:pic>
        <p:nvPicPr>
          <p:cNvPr id="3" name="Picture 2" descr="A map of the united states&#10;&#10;AI-generated content may be incorrect.">
            <a:extLst>
              <a:ext uri="{FF2B5EF4-FFF2-40B4-BE49-F238E27FC236}">
                <a16:creationId xmlns:a16="http://schemas.microsoft.com/office/drawing/2014/main" id="{97C7C32C-A5B2-3AA3-7874-6E36217380C9}"/>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332975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7FE01E-BF36-CD49-BA36-862304DB9A50}"/>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509596DF-97D5-256A-F4E2-F494C3F2DB5E}"/>
              </a:ext>
            </a:extLst>
          </p:cNvPr>
          <p:cNvSpPr>
            <a:spLocks noGrp="1"/>
          </p:cNvSpPr>
          <p:nvPr>
            <p:ph type="title"/>
          </p:nvPr>
        </p:nvSpPr>
        <p:spPr/>
        <p:txBody>
          <a:bodyPr/>
          <a:lstStyle/>
          <a:p>
            <a:r>
              <a:rPr lang="en-US" err="1"/>
              <a:t>GED.com</a:t>
            </a:r>
            <a:r>
              <a:rPr lang="en-US"/>
              <a:t> Average International Candidate</a:t>
            </a:r>
          </a:p>
        </p:txBody>
      </p:sp>
      <p:sp>
        <p:nvSpPr>
          <p:cNvPr id="9" name="Content Placeholder 8">
            <a:extLst>
              <a:ext uri="{FF2B5EF4-FFF2-40B4-BE49-F238E27FC236}">
                <a16:creationId xmlns:a16="http://schemas.microsoft.com/office/drawing/2014/main" id="{BA3C9ADE-5EEE-4907-2853-1E39C68FBED7}"/>
              </a:ext>
            </a:extLst>
          </p:cNvPr>
          <p:cNvSpPr>
            <a:spLocks noGrp="1"/>
          </p:cNvSpPr>
          <p:nvPr>
            <p:ph idx="1"/>
          </p:nvPr>
        </p:nvSpPr>
        <p:spPr>
          <a:xfrm>
            <a:off x="4814887" y="1404844"/>
            <a:ext cx="6938497" cy="4048312"/>
          </a:xfrm>
        </p:spPr>
        <p:txBody>
          <a:bodyPr vert="horz" lIns="91440" tIns="45720" rIns="91440" bIns="45720" rtlCol="0" anchor="t">
            <a:normAutofit fontScale="92500"/>
          </a:bodyPr>
          <a:lstStyle/>
          <a:p>
            <a:pPr marL="170815" indent="-170815"/>
            <a:r>
              <a:rPr lang="en-US" dirty="0">
                <a:latin typeface="Arial"/>
                <a:cs typeface="Arial"/>
              </a:rPr>
              <a:t>Female (50%) non-white (99%)</a:t>
            </a:r>
          </a:p>
          <a:p>
            <a:pPr marL="170815" indent="-170815"/>
            <a:r>
              <a:rPr lang="en-US" dirty="0">
                <a:latin typeface="Arial"/>
                <a:cs typeface="Arial"/>
              </a:rPr>
              <a:t>Non-Hispanic – predominately English speaking (international tests are only in English)</a:t>
            </a:r>
          </a:p>
          <a:p>
            <a:pPr marL="170815" indent="-170815"/>
            <a:r>
              <a:rPr lang="en-US" dirty="0">
                <a:latin typeface="Arial"/>
                <a:cs typeface="Arial"/>
              </a:rPr>
              <a:t>17 years old (16-19yo students = 84%)</a:t>
            </a:r>
          </a:p>
          <a:p>
            <a:pPr marL="170815" indent="-170815"/>
            <a:r>
              <a:rPr lang="en-US" dirty="0">
                <a:latin typeface="Arial"/>
                <a:cs typeface="Arial"/>
              </a:rPr>
              <a:t>Completed ~10th grade (higher probability as you progress)</a:t>
            </a:r>
            <a:endParaRPr lang="en-US" b="1" dirty="0">
              <a:latin typeface="Arial"/>
              <a:cs typeface="Arial"/>
            </a:endParaRPr>
          </a:p>
          <a:p>
            <a:pPr marL="170815" indent="-170815"/>
            <a:r>
              <a:rPr lang="en-US" dirty="0">
                <a:latin typeface="Arial"/>
                <a:cs typeface="Arial"/>
              </a:rPr>
              <a:t>Mostly uses Adult Education with higher percentage use of GED Ready</a:t>
            </a:r>
            <a:r>
              <a:rPr lang="en-US" baseline="30000" dirty="0">
                <a:latin typeface="Arial"/>
                <a:cs typeface="Arial"/>
              </a:rPr>
              <a:t>®</a:t>
            </a:r>
            <a:r>
              <a:rPr lang="en-US" dirty="0">
                <a:latin typeface="Arial"/>
                <a:cs typeface="Arial"/>
              </a:rPr>
              <a:t> and Study Books.</a:t>
            </a:r>
          </a:p>
          <a:p>
            <a:pPr marL="170815" indent="-170815"/>
            <a:r>
              <a:rPr lang="en-US" dirty="0">
                <a:latin typeface="Arial"/>
                <a:cs typeface="Arial"/>
              </a:rPr>
              <a:t>The GED</a:t>
            </a:r>
            <a:r>
              <a:rPr lang="en-US" baseline="30000" dirty="0">
                <a:latin typeface="Arial"/>
                <a:cs typeface="Arial"/>
              </a:rPr>
              <a:t>®</a:t>
            </a:r>
            <a:r>
              <a:rPr lang="en-US" dirty="0">
                <a:latin typeface="Arial"/>
                <a:cs typeface="Arial"/>
              </a:rPr>
              <a:t> program is an entrance point to US education, better employment, and potential migration.</a:t>
            </a:r>
          </a:p>
        </p:txBody>
      </p:sp>
      <p:sp>
        <p:nvSpPr>
          <p:cNvPr id="5" name="Slide Number Placeholder 4">
            <a:extLst>
              <a:ext uri="{FF2B5EF4-FFF2-40B4-BE49-F238E27FC236}">
                <a16:creationId xmlns:a16="http://schemas.microsoft.com/office/drawing/2014/main" id="{C198C886-7AED-4018-2689-6BD236547211}"/>
              </a:ext>
            </a:extLst>
          </p:cNvPr>
          <p:cNvSpPr>
            <a:spLocks noGrp="1"/>
          </p:cNvSpPr>
          <p:nvPr>
            <p:ph type="sldNum" sz="quarter" idx="12"/>
          </p:nvPr>
        </p:nvSpPr>
        <p:spPr/>
        <p:txBody>
          <a:bodyPr/>
          <a:lstStyle/>
          <a:p>
            <a:fld id="{BAE26A2A-DE5F-EA41-900F-AB5C4F1D9848}" type="slidenum">
              <a:rPr lang="en-US" smtClean="0"/>
              <a:pPr/>
              <a:t>5</a:t>
            </a:fld>
            <a:endParaRPr lang="en-US"/>
          </a:p>
        </p:txBody>
      </p:sp>
      <p:pic>
        <p:nvPicPr>
          <p:cNvPr id="4" name="Picture 3">
            <a:extLst>
              <a:ext uri="{FF2B5EF4-FFF2-40B4-BE49-F238E27FC236}">
                <a16:creationId xmlns:a16="http://schemas.microsoft.com/office/drawing/2014/main" id="{B60B6C2D-514D-1BBE-23D6-A7E0EABE9BE3}"/>
              </a:ext>
            </a:extLst>
          </p:cNvPr>
          <p:cNvPicPr>
            <a:picLocks/>
          </p:cNvPicPr>
          <p:nvPr/>
        </p:nvPicPr>
        <p:blipFill>
          <a:blip r:embed="rId4"/>
          <a:srcRect l="30644" r="851"/>
          <a:stretch>
            <a:fillRect/>
          </a:stretch>
        </p:blipFill>
        <p:spPr>
          <a:xfrm>
            <a:off x="687926" y="1404844"/>
            <a:ext cx="3840480" cy="3749040"/>
          </a:xfrm>
          <a:prstGeom prst="ellipse">
            <a:avLst/>
          </a:prstGeom>
        </p:spPr>
      </p:pic>
    </p:spTree>
    <p:extLst>
      <p:ext uri="{BB962C8B-B14F-4D97-AF65-F5344CB8AC3E}">
        <p14:creationId xmlns:p14="http://schemas.microsoft.com/office/powerpoint/2010/main" val="2669439648"/>
      </p:ext>
    </p:extLst>
  </p:cSld>
  <p:clrMapOvr>
    <a:masterClrMapping/>
  </p:clrMapOvr>
  <p:extLst>
    <p:ext uri="{6950BFC3-D8DA-4A85-94F7-54DA5524770B}">
      <p188:commentRel xmlns:p188="http://schemas.microsoft.com/office/powerpoint/2018/8/main" r:id="rId3"/>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ABC331-E128-CACC-ACB9-CF893A45D487}"/>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26A2B503-DD68-3D58-B62D-D13BE6C0C149}"/>
              </a:ext>
            </a:extLst>
          </p:cNvPr>
          <p:cNvSpPr>
            <a:spLocks noGrp="1"/>
          </p:cNvSpPr>
          <p:nvPr>
            <p:ph type="title"/>
          </p:nvPr>
        </p:nvSpPr>
        <p:spPr/>
        <p:txBody>
          <a:bodyPr/>
          <a:lstStyle/>
          <a:p>
            <a:r>
              <a:rPr lang="en-US" err="1"/>
              <a:t>GED&amp;Me</a:t>
            </a:r>
            <a:r>
              <a:rPr lang="en-US"/>
              <a:t> Average Candidate</a:t>
            </a:r>
          </a:p>
        </p:txBody>
      </p:sp>
      <p:sp>
        <p:nvSpPr>
          <p:cNvPr id="9" name="Content Placeholder 8">
            <a:extLst>
              <a:ext uri="{FF2B5EF4-FFF2-40B4-BE49-F238E27FC236}">
                <a16:creationId xmlns:a16="http://schemas.microsoft.com/office/drawing/2014/main" id="{40BD4230-6107-939F-A383-06870B07F0FE}"/>
              </a:ext>
            </a:extLst>
          </p:cNvPr>
          <p:cNvSpPr>
            <a:spLocks noGrp="1"/>
          </p:cNvSpPr>
          <p:nvPr>
            <p:ph idx="1"/>
          </p:nvPr>
        </p:nvSpPr>
        <p:spPr>
          <a:xfrm>
            <a:off x="4814887" y="1404844"/>
            <a:ext cx="6938497" cy="4048312"/>
          </a:xfrm>
        </p:spPr>
        <p:txBody>
          <a:bodyPr vert="horz" lIns="91440" tIns="45720" rIns="91440" bIns="45720" rtlCol="0" anchor="t">
            <a:normAutofit/>
          </a:bodyPr>
          <a:lstStyle/>
          <a:p>
            <a:pPr marL="170815" indent="-170815"/>
            <a:r>
              <a:rPr lang="en-US" dirty="0">
                <a:latin typeface="Arial"/>
                <a:cs typeface="Arial"/>
              </a:rPr>
              <a:t>Female (56%) Hispanic (35%) White (39%)</a:t>
            </a:r>
          </a:p>
          <a:p>
            <a:pPr marL="170815" indent="-170815"/>
            <a:r>
              <a:rPr lang="en-US" dirty="0">
                <a:latin typeface="Arial"/>
                <a:cs typeface="Arial"/>
              </a:rPr>
              <a:t>Predominantly English speaking but would like Spanish content.</a:t>
            </a:r>
          </a:p>
          <a:p>
            <a:pPr marL="170815" indent="-170815"/>
            <a:r>
              <a:rPr lang="en-US" dirty="0">
                <a:latin typeface="Arial"/>
                <a:cs typeface="Arial"/>
              </a:rPr>
              <a:t>22yrs old (20-24yo students = 30% with 24-30yo being 28%)</a:t>
            </a:r>
            <a:endParaRPr lang="en-US" b="1" dirty="0">
              <a:latin typeface="Arial"/>
              <a:cs typeface="Arial"/>
            </a:endParaRPr>
          </a:p>
          <a:p>
            <a:pPr marL="170815" indent="-170815"/>
            <a:r>
              <a:rPr lang="en-US" dirty="0">
                <a:latin typeface="Arial"/>
                <a:cs typeface="Arial"/>
              </a:rPr>
              <a:t>Core focus: taking better care of my family. Accesses GED &amp; ME™ as a tool to do that.</a:t>
            </a:r>
          </a:p>
        </p:txBody>
      </p:sp>
      <p:sp>
        <p:nvSpPr>
          <p:cNvPr id="5" name="Slide Number Placeholder 4">
            <a:extLst>
              <a:ext uri="{FF2B5EF4-FFF2-40B4-BE49-F238E27FC236}">
                <a16:creationId xmlns:a16="http://schemas.microsoft.com/office/drawing/2014/main" id="{57B954E5-042E-26BC-04E7-40A0B4632B4D}"/>
              </a:ext>
            </a:extLst>
          </p:cNvPr>
          <p:cNvSpPr>
            <a:spLocks noGrp="1"/>
          </p:cNvSpPr>
          <p:nvPr>
            <p:ph type="sldNum" sz="quarter" idx="12"/>
          </p:nvPr>
        </p:nvSpPr>
        <p:spPr/>
        <p:txBody>
          <a:bodyPr/>
          <a:lstStyle/>
          <a:p>
            <a:fld id="{BAE26A2A-DE5F-EA41-900F-AB5C4F1D9848}" type="slidenum">
              <a:rPr lang="en-US" smtClean="0"/>
              <a:pPr/>
              <a:t>6</a:t>
            </a:fld>
            <a:endParaRPr lang="en-US"/>
          </a:p>
        </p:txBody>
      </p:sp>
      <p:pic>
        <p:nvPicPr>
          <p:cNvPr id="4" name="Picture 3">
            <a:extLst>
              <a:ext uri="{FF2B5EF4-FFF2-40B4-BE49-F238E27FC236}">
                <a16:creationId xmlns:a16="http://schemas.microsoft.com/office/drawing/2014/main" id="{96C78DED-BEA4-FBD1-2FF5-9FB0A5DEAEAD}"/>
              </a:ext>
            </a:extLst>
          </p:cNvPr>
          <p:cNvPicPr>
            <a:picLocks/>
          </p:cNvPicPr>
          <p:nvPr/>
        </p:nvPicPr>
        <p:blipFill>
          <a:blip r:embed="rId4"/>
          <a:srcRect t="1190" b="1190"/>
          <a:stretch/>
        </p:blipFill>
        <p:spPr>
          <a:xfrm>
            <a:off x="687926" y="1404844"/>
            <a:ext cx="3840480" cy="3749040"/>
          </a:xfrm>
          <a:prstGeom prst="ellipse">
            <a:avLst/>
          </a:prstGeom>
        </p:spPr>
      </p:pic>
    </p:spTree>
    <p:extLst>
      <p:ext uri="{BB962C8B-B14F-4D97-AF65-F5344CB8AC3E}">
        <p14:creationId xmlns:p14="http://schemas.microsoft.com/office/powerpoint/2010/main" val="4120623644"/>
      </p:ext>
    </p:extLst>
  </p:cSld>
  <p:clrMapOvr>
    <a:masterClrMapping/>
  </p:clrMapOvr>
  <p:extLst>
    <p:ext uri="{6950BFC3-D8DA-4A85-94F7-54DA5524770B}">
      <p188:commentRel xmlns:p188="http://schemas.microsoft.com/office/powerpoint/2018/8/main" r:id="rId3"/>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52BB122-70BB-1145-B991-C2D7478631AC}"/>
              </a:ext>
            </a:extLst>
          </p:cNvPr>
          <p:cNvSpPr>
            <a:spLocks noGrp="1"/>
          </p:cNvSpPr>
          <p:nvPr>
            <p:ph type="title"/>
          </p:nvPr>
        </p:nvSpPr>
        <p:spPr>
          <a:xfrm>
            <a:off x="460955" y="523188"/>
            <a:ext cx="11270090" cy="2260742"/>
          </a:xfrm>
        </p:spPr>
        <p:txBody>
          <a:bodyPr anchor="t">
            <a:normAutofit/>
          </a:bodyPr>
          <a:lstStyle/>
          <a:p>
            <a:pPr algn="ctr"/>
            <a:r>
              <a:rPr lang="en-US" sz="4800" spc="-75">
                <a:latin typeface="Arial"/>
                <a:cs typeface="Arial"/>
              </a:rPr>
              <a:t>Average Graduate Age:</a:t>
            </a:r>
            <a:br>
              <a:rPr lang="en-US" sz="4800" spc="-75">
                <a:latin typeface="Arial"/>
                <a:cs typeface="Arial"/>
              </a:rPr>
            </a:br>
            <a:br>
              <a:rPr lang="en-US" sz="2000" spc="-75">
                <a:latin typeface="Arial"/>
                <a:cs typeface="Arial"/>
              </a:rPr>
            </a:br>
            <a:r>
              <a:rPr lang="en-US" sz="4800" spc="-75">
                <a:latin typeface="Arial"/>
                <a:cs typeface="Arial"/>
              </a:rPr>
              <a:t>25.9 </a:t>
            </a:r>
            <a:r>
              <a:rPr lang="en-US" sz="1800" spc="-75">
                <a:latin typeface="Arial"/>
                <a:cs typeface="Arial"/>
              </a:rPr>
              <a:t>(and trending up)</a:t>
            </a:r>
            <a:endParaRPr lang="en-US" sz="4800" spc="-75"/>
          </a:p>
        </p:txBody>
      </p:sp>
      <p:sp>
        <p:nvSpPr>
          <p:cNvPr id="4" name="Slide Number Placeholder 3">
            <a:extLst>
              <a:ext uri="{FF2B5EF4-FFF2-40B4-BE49-F238E27FC236}">
                <a16:creationId xmlns:a16="http://schemas.microsoft.com/office/drawing/2014/main" id="{3545550D-1CD4-9F42-94C8-7377B6F08E63}"/>
              </a:ext>
            </a:extLst>
          </p:cNvPr>
          <p:cNvSpPr>
            <a:spLocks noGrp="1"/>
          </p:cNvSpPr>
          <p:nvPr>
            <p:ph type="sldNum" sz="quarter" idx="10"/>
          </p:nvPr>
        </p:nvSpPr>
        <p:spPr/>
        <p:txBody>
          <a:bodyPr/>
          <a:lstStyle/>
          <a:p>
            <a:fld id="{BAE26A2A-DE5F-EA41-900F-AB5C4F1D9848}" type="slidenum">
              <a:rPr lang="en-US" smtClean="0"/>
              <a:t>7</a:t>
            </a:fld>
            <a:endParaRPr lang="en-US"/>
          </a:p>
        </p:txBody>
      </p:sp>
      <p:pic>
        <p:nvPicPr>
          <p:cNvPr id="3" name="Picture 2" descr="A graph with a green line&#10;&#10;AI-generated content may be incorrect.">
            <a:extLst>
              <a:ext uri="{FF2B5EF4-FFF2-40B4-BE49-F238E27FC236}">
                <a16:creationId xmlns:a16="http://schemas.microsoft.com/office/drawing/2014/main" id="{6E136442-F1CA-1B1D-074A-0B649CE01F5A}"/>
              </a:ext>
            </a:extLst>
          </p:cNvPr>
          <p:cNvPicPr>
            <a:picLocks noChangeAspect="1"/>
          </p:cNvPicPr>
          <p:nvPr/>
        </p:nvPicPr>
        <p:blipFill>
          <a:blip r:embed="rId2"/>
          <a:stretch>
            <a:fillRect/>
          </a:stretch>
        </p:blipFill>
        <p:spPr>
          <a:xfrm>
            <a:off x="1266005" y="2286172"/>
            <a:ext cx="9659989" cy="3575797"/>
          </a:xfrm>
          <a:prstGeom prst="rect">
            <a:avLst/>
          </a:prstGeom>
        </p:spPr>
      </p:pic>
    </p:spTree>
    <p:extLst>
      <p:ext uri="{BB962C8B-B14F-4D97-AF65-F5344CB8AC3E}">
        <p14:creationId xmlns:p14="http://schemas.microsoft.com/office/powerpoint/2010/main" val="26528908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2AF100-87B6-9496-0C10-3777BCF729AC}"/>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936F238-1222-273E-A91E-4FF698AACB2D}"/>
              </a:ext>
            </a:extLst>
          </p:cNvPr>
          <p:cNvSpPr>
            <a:spLocks noGrp="1"/>
          </p:cNvSpPr>
          <p:nvPr>
            <p:ph type="title"/>
          </p:nvPr>
        </p:nvSpPr>
        <p:spPr/>
        <p:txBody>
          <a:bodyPr/>
          <a:lstStyle/>
          <a:p>
            <a:r>
              <a:rPr lang="en-US" sz="4400" b="1" spc="-75" dirty="0">
                <a:latin typeface="Arial"/>
                <a:cs typeface="Arial"/>
              </a:rPr>
              <a:t>Why do students get </a:t>
            </a:r>
            <a:r>
              <a:rPr lang="en-US" sz="4400" spc="-75" dirty="0">
                <a:latin typeface="Arial"/>
                <a:cs typeface="Arial"/>
              </a:rPr>
              <a:t>a</a:t>
            </a:r>
            <a:r>
              <a:rPr lang="en-US" sz="4400" b="1" spc="-75" dirty="0">
                <a:latin typeface="Arial"/>
                <a:cs typeface="Arial"/>
              </a:rPr>
              <a:t> </a:t>
            </a:r>
            <a:r>
              <a:rPr lang="en-US" sz="4400" spc="-75" dirty="0">
                <a:latin typeface="Arial"/>
                <a:cs typeface="Arial"/>
              </a:rPr>
              <a:t>GED</a:t>
            </a:r>
            <a:r>
              <a:rPr lang="en-US" sz="4400" spc="-75" baseline="30000" dirty="0">
                <a:latin typeface="Arial"/>
                <a:cs typeface="Arial"/>
              </a:rPr>
              <a:t>®</a:t>
            </a:r>
            <a:r>
              <a:rPr lang="en-US" sz="4400" spc="-75" dirty="0">
                <a:latin typeface="Arial"/>
                <a:cs typeface="Arial"/>
              </a:rPr>
              <a:t> Credential?</a:t>
            </a:r>
            <a:endParaRPr lang="en-US" sz="4400" dirty="0"/>
          </a:p>
        </p:txBody>
      </p:sp>
      <p:sp>
        <p:nvSpPr>
          <p:cNvPr id="6" name="Text Placeholder 5">
            <a:extLst>
              <a:ext uri="{FF2B5EF4-FFF2-40B4-BE49-F238E27FC236}">
                <a16:creationId xmlns:a16="http://schemas.microsoft.com/office/drawing/2014/main" id="{5FE197DF-D4CF-E648-66B4-9A304FB4DBB9}"/>
              </a:ext>
            </a:extLst>
          </p:cNvPr>
          <p:cNvSpPr>
            <a:spLocks noGrp="1"/>
          </p:cNvSpPr>
          <p:nvPr>
            <p:ph type="body" idx="1"/>
          </p:nvPr>
        </p:nvSpPr>
        <p:spPr/>
        <p:txBody>
          <a:bodyPr/>
          <a:lstStyle/>
          <a:p>
            <a:r>
              <a:rPr lang="en-US"/>
              <a:t>Let's talk about some data – it is my love language!</a:t>
            </a:r>
          </a:p>
        </p:txBody>
      </p:sp>
      <p:sp>
        <p:nvSpPr>
          <p:cNvPr id="4" name="Slide Number Placeholder 3">
            <a:extLst>
              <a:ext uri="{FF2B5EF4-FFF2-40B4-BE49-F238E27FC236}">
                <a16:creationId xmlns:a16="http://schemas.microsoft.com/office/drawing/2014/main" id="{5D3DE9EA-EA83-8D47-C6A9-A0C898CA4F8B}"/>
              </a:ext>
            </a:extLst>
          </p:cNvPr>
          <p:cNvSpPr>
            <a:spLocks noGrp="1"/>
          </p:cNvSpPr>
          <p:nvPr>
            <p:ph type="sldNum" sz="quarter" idx="10"/>
          </p:nvPr>
        </p:nvSpPr>
        <p:spPr/>
        <p:txBody>
          <a:bodyPr/>
          <a:lstStyle/>
          <a:p>
            <a:fld id="{BAE26A2A-DE5F-EA41-900F-AB5C4F1D9848}" type="slidenum">
              <a:rPr lang="en-US" smtClean="0"/>
              <a:t>8</a:t>
            </a:fld>
            <a:endParaRPr lang="en-US"/>
          </a:p>
        </p:txBody>
      </p:sp>
    </p:spTree>
    <p:extLst>
      <p:ext uri="{BB962C8B-B14F-4D97-AF65-F5344CB8AC3E}">
        <p14:creationId xmlns:p14="http://schemas.microsoft.com/office/powerpoint/2010/main" val="22750760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4D2A1C8-FA8F-33F6-FB73-1BFC525347F2}"/>
              </a:ext>
            </a:extLst>
          </p:cNvPr>
          <p:cNvSpPr>
            <a:spLocks noGrp="1"/>
          </p:cNvSpPr>
          <p:nvPr>
            <p:ph type="sldNum" sz="quarter" idx="10"/>
          </p:nvPr>
        </p:nvSpPr>
        <p:spPr/>
        <p:txBody>
          <a:bodyPr/>
          <a:lstStyle/>
          <a:p>
            <a:fld id="{BAE26A2A-DE5F-EA41-900F-AB5C4F1D9848}" type="slidenum">
              <a:rPr lang="en-US" smtClean="0"/>
              <a:pPr/>
              <a:t>9</a:t>
            </a:fld>
            <a:endParaRPr lang="en-US"/>
          </a:p>
        </p:txBody>
      </p:sp>
      <p:pic>
        <p:nvPicPr>
          <p:cNvPr id="1026" name="Picture 2" descr="Earnings and unemployment rates by educational attainment, 2024">
            <a:extLst>
              <a:ext uri="{FF2B5EF4-FFF2-40B4-BE49-F238E27FC236}">
                <a16:creationId xmlns:a16="http://schemas.microsoft.com/office/drawing/2014/main" id="{99790C55-C776-9B27-0E19-7F402A4C05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1304" y="417039"/>
            <a:ext cx="7889392" cy="512745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ACCDEF5-6A67-C707-3C86-95911C3E2E2D}"/>
              </a:ext>
            </a:extLst>
          </p:cNvPr>
          <p:cNvSpPr txBox="1"/>
          <p:nvPr/>
        </p:nvSpPr>
        <p:spPr>
          <a:xfrm>
            <a:off x="2151304" y="5441666"/>
            <a:ext cx="9506449" cy="369332"/>
          </a:xfrm>
          <a:prstGeom prst="rect">
            <a:avLst/>
          </a:prstGeom>
          <a:noFill/>
        </p:spPr>
        <p:txBody>
          <a:bodyPr wrap="none" lIns="91440" tIns="45720" rIns="91440" bIns="45720" rtlCol="0" anchor="t">
            <a:spAutoFit/>
          </a:bodyPr>
          <a:lstStyle/>
          <a:p>
            <a:r>
              <a:rPr lang="en-US" dirty="0"/>
              <a:t>Takeaway: The </a:t>
            </a:r>
            <a:r>
              <a:rPr lang="en-US" sz="1600" dirty="0">
                <a:latin typeface="Arial"/>
                <a:cs typeface="Arial"/>
              </a:rPr>
              <a:t>GED</a:t>
            </a:r>
            <a:r>
              <a:rPr lang="en-US" sz="1600" baseline="30000" dirty="0">
                <a:latin typeface="Arial"/>
                <a:cs typeface="Arial"/>
              </a:rPr>
              <a:t>®</a:t>
            </a:r>
            <a:r>
              <a:rPr lang="en-US" sz="1600" dirty="0">
                <a:latin typeface="Arial"/>
                <a:cs typeface="Arial"/>
              </a:rPr>
              <a:t> Credential </a:t>
            </a:r>
            <a:r>
              <a:rPr lang="en-US" dirty="0"/>
              <a:t>is a steppingstone to increased salary and lower unemployment.</a:t>
            </a:r>
          </a:p>
        </p:txBody>
      </p:sp>
    </p:spTree>
    <p:extLst>
      <p:ext uri="{BB962C8B-B14F-4D97-AF65-F5344CB8AC3E}">
        <p14:creationId xmlns:p14="http://schemas.microsoft.com/office/powerpoint/2010/main" val="1197973040"/>
      </p:ext>
    </p:extLst>
  </p:cSld>
  <p:clrMapOvr>
    <a:masterClrMapping/>
  </p:clrMapOvr>
</p:sld>
</file>

<file path=ppt/theme/theme1.xml><?xml version="1.0" encoding="utf-8"?>
<a:theme xmlns:a="http://schemas.openxmlformats.org/drawingml/2006/main" name="GEDTS_theme_2018">
  <a:themeElements>
    <a:clrScheme name="GEDTS BRAND">
      <a:dk1>
        <a:srgbClr val="000000"/>
      </a:dk1>
      <a:lt1>
        <a:srgbClr val="FFFFFF"/>
      </a:lt1>
      <a:dk2>
        <a:srgbClr val="44546A"/>
      </a:dk2>
      <a:lt2>
        <a:srgbClr val="E7E6E6"/>
      </a:lt2>
      <a:accent1>
        <a:srgbClr val="0083A9"/>
      </a:accent1>
      <a:accent2>
        <a:srgbClr val="E86650"/>
      </a:accent2>
      <a:accent3>
        <a:srgbClr val="8E6996"/>
      </a:accent3>
      <a:accent4>
        <a:srgbClr val="FFD65C"/>
      </a:accent4>
      <a:accent5>
        <a:srgbClr val="27BDBE"/>
      </a:accent5>
      <a:accent6>
        <a:srgbClr val="8DC63F"/>
      </a:accent6>
      <a:hlink>
        <a:srgbClr val="0083A9"/>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DTS_Brand_slides_2022-04_wide" id="{F8904C7E-A255-DC4E-9858-D7296C25A73B}" vid="{C9125D42-9F6B-D64D-B8FE-F51140D366A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8892201-b6f9-448a-a857-af8c143e1fef">
      <Terms xmlns="http://schemas.microsoft.com/office/infopath/2007/PartnerControls"/>
    </lcf76f155ced4ddcb4097134ff3c332f>
    <TaxCatchAll xmlns="56cd1905-ff13-4436-8ef1-8fa80665008f" xsi:nil="true"/>
    <SharedWithUsers xmlns="56cd1905-ff13-4436-8ef1-8fa80665008f">
      <UserInfo>
        <DisplayName>Tommy Liu</DisplayName>
        <AccountId>375</AccountId>
        <AccountType/>
      </UserInfo>
      <UserInfo>
        <DisplayName>Brian Smith</DisplayName>
        <AccountId>97</AccountId>
        <AccountType/>
      </UserInfo>
      <UserInfo>
        <DisplayName>Lisa Pool-Osorio</DisplayName>
        <AccountId>419</AccountId>
        <AccountType/>
      </UserInfo>
      <UserInfo>
        <DisplayName>Liz Lanphear</DisplayName>
        <AccountId>371</AccountId>
        <AccountType/>
      </UserInfo>
      <UserInfo>
        <DisplayName>Diane Vaccari</DisplayName>
        <AccountId>554</AccountId>
        <AccountType/>
      </UserInfo>
      <UserInfo>
        <DisplayName>Scott Salesses</DisplayName>
        <AccountId>173</AccountId>
        <AccountType/>
      </UserInfo>
      <UserInfo>
        <DisplayName>Mellissa Hultstrand</DisplayName>
        <AccountId>384</AccountId>
        <AccountType/>
      </UserInfo>
      <UserInfo>
        <DisplayName>Adora Beard</DisplayName>
        <AccountId>127</AccountId>
        <AccountType/>
      </UserInfo>
      <UserInfo>
        <DisplayName>Debi Faucette</DisplayName>
        <AccountId>172</AccountId>
        <AccountType/>
      </UserInfo>
      <UserInfo>
        <DisplayName>Jonna Forsyth</DisplayName>
        <AccountId>344</AccountId>
        <AccountType/>
      </UserInfo>
      <UserInfo>
        <DisplayName>Taylor Smart Williams</DisplayName>
        <AccountId>166</AccountId>
        <AccountType/>
      </UserInfo>
      <UserInfo>
        <DisplayName>Cheryl Klar-Trim</DisplayName>
        <AccountId>129</AccountId>
        <AccountType/>
      </UserInfo>
      <UserInfo>
        <DisplayName>Mimi Abdulkadir</DisplayName>
        <AccountId>48</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41F79DF90AAF94B931B3093EDFF1A94" ma:contentTypeVersion="18" ma:contentTypeDescription="Create a new document." ma:contentTypeScope="" ma:versionID="fb18e31fd3edc8af20a3b73f19d7d4b8">
  <xsd:schema xmlns:xsd="http://www.w3.org/2001/XMLSchema" xmlns:xs="http://www.w3.org/2001/XMLSchema" xmlns:p="http://schemas.microsoft.com/office/2006/metadata/properties" xmlns:ns2="f8892201-b6f9-448a-a857-af8c143e1fef" xmlns:ns3="56cd1905-ff13-4436-8ef1-8fa80665008f" targetNamespace="http://schemas.microsoft.com/office/2006/metadata/properties" ma:root="true" ma:fieldsID="24a0e9950c4f70b1093ca1ca32af4812" ns2:_="" ns3:_="">
    <xsd:import namespace="f8892201-b6f9-448a-a857-af8c143e1fef"/>
    <xsd:import namespace="56cd1905-ff13-4436-8ef1-8fa80665008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AutoKeyPoints" minOccurs="0"/>
                <xsd:element ref="ns2:MediaServiceKeyPoints" minOccurs="0"/>
                <xsd:element ref="ns2:MediaServiceOCR"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892201-b6f9-448a-a857-af8c143e1f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46342d94-4a90-4c9b-8c88-cb4c8647e98f" ma:termSetId="09814cd3-568e-fe90-9814-8d621ff8fb84" ma:anchorId="fba54fb3-c3e1-fe81-a776-ca4b69148c4d" ma:open="true" ma:isKeyword="false">
      <xsd:complexType>
        <xsd:sequence>
          <xsd:element ref="pc:Terms" minOccurs="0" maxOccurs="1"/>
        </xsd:sequence>
      </xsd:complex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ServiceOCR" ma:index="22" nillable="true" ma:displayName="Extracted Text" ma:internalName="MediaServiceOCR" ma:readOnly="true">
      <xsd:simpleType>
        <xsd:restriction base="dms:Note">
          <xsd:maxLength value="255"/>
        </xsd:restriction>
      </xsd:simple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6cd1905-ff13-4436-8ef1-8fa80665008f"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73884dac-5cd5-4295-bdda-6b7fcbc72b29}" ma:internalName="TaxCatchAll" ma:showField="CatchAllData" ma:web="56cd1905-ff13-4436-8ef1-8fa80665008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0E7BAEE-8EB7-4B74-BB91-B94AE5AC8430}">
  <ds:schemaRefs>
    <ds:schemaRef ds:uri="56cd1905-ff13-4436-8ef1-8fa80665008f"/>
    <ds:schemaRef ds:uri="f8892201-b6f9-448a-a857-af8c143e1fe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54D6AB9B-B5FC-473F-A385-F261DA8341F7}">
  <ds:schemaRefs>
    <ds:schemaRef ds:uri="56cd1905-ff13-4436-8ef1-8fa80665008f"/>
    <ds:schemaRef ds:uri="f8892201-b6f9-448a-a857-af8c143e1fe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51C1EBE-42B9-41B1-B583-A9753CA6C625}">
  <ds:schemaRefs>
    <ds:schemaRef ds:uri="http://schemas.microsoft.com/sharepoint/v3/contenttype/forms"/>
  </ds:schemaRefs>
</ds:datastoreItem>
</file>

<file path=docMetadata/LabelInfo.xml><?xml version="1.0" encoding="utf-8"?>
<clbl:labelList xmlns:clbl="http://schemas.microsoft.com/office/2020/mipLabelMetadata">
  <clbl:label id="{8cc434d7-97d0-47d3-b5c5-14fe0e33e34b}" enabled="0" method="" siteId="{8cc434d7-97d0-47d3-b5c5-14fe0e33e34b}" removed="1"/>
</clbl:labelList>
</file>

<file path=docProps/app.xml><?xml version="1.0" encoding="utf-8"?>
<Properties xmlns="http://schemas.openxmlformats.org/officeDocument/2006/extended-properties" xmlns:vt="http://schemas.openxmlformats.org/officeDocument/2006/docPropsVTypes">
  <Template>GEDTS_theme_2018</Template>
  <Application>Microsoft Office PowerPoint</Application>
  <PresentationFormat>Widescreen</PresentationFormat>
  <Slides>41</Slides>
  <Notes>14</Notes>
  <HiddenSlides>0</HiddenSlide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GEDTS_theme_2018</vt:lpstr>
      <vt:lpstr>PowerPoint Presentation</vt:lpstr>
      <vt:lpstr>Outline</vt:lpstr>
      <vt:lpstr>The GED Learners</vt:lpstr>
      <vt:lpstr>GED.com Average Candidate (last 12mo)</vt:lpstr>
      <vt:lpstr>GED.com Average International Candidate</vt:lpstr>
      <vt:lpstr>GED&amp;Me Average Candidate</vt:lpstr>
      <vt:lpstr>Average Graduate Age:  25.9 (and trending up)</vt:lpstr>
      <vt:lpstr>Why do students get a GED® Credential?</vt:lpstr>
      <vt:lpstr>PowerPoint Presentation</vt:lpstr>
      <vt:lpstr>PowerPoint Presentation</vt:lpstr>
      <vt:lpstr>PowerPoint Presentation</vt:lpstr>
      <vt:lpstr>PowerPoint Presentation</vt:lpstr>
      <vt:lpstr>I am 26, I have a GED, now what?</vt:lpstr>
      <vt:lpstr>PowerPoint Presentation</vt:lpstr>
      <vt:lpstr>Employment Motivation</vt:lpstr>
      <vt:lpstr>86% of GED® grads need enhanced support to succeed in transfer level college work.</vt:lpstr>
      <vt:lpstr>PowerPoint Presentation</vt:lpstr>
      <vt:lpstr>"Only 23% of two-year attendees and 37% of four-year college students who start in remediation complete the gateway course."</vt:lpstr>
      <vt:lpstr>Math and English Support Models</vt:lpstr>
      <vt:lpstr>Integrated and Co-requisite models are 3x more effective than traditional remedial courses.</vt:lpstr>
      <vt:lpstr>Pearson Accelerated Pathways</vt:lpstr>
      <vt:lpstr>Accelerated Pathways Student Journey</vt:lpstr>
      <vt:lpstr>GED® Learner Success Story- Reem Issa</vt:lpstr>
      <vt:lpstr>Why Accelerated Pathways?</vt:lpstr>
      <vt:lpstr>Here's why GED® learners succeed in our program</vt:lpstr>
      <vt:lpstr>A new tool in the learner's bag</vt:lpstr>
      <vt:lpstr>Start with Thinking Mathematically</vt:lpstr>
      <vt:lpstr>How can you support Graduates?</vt:lpstr>
      <vt:lpstr>PowerPoint Presentation</vt:lpstr>
      <vt:lpstr>Foster Grit</vt:lpstr>
      <vt:lpstr>PowerPoint Presentation</vt:lpstr>
      <vt:lpstr>PowerPoint Presentation</vt:lpstr>
      <vt:lpstr>FAFSA Mistake #1</vt:lpstr>
      <vt:lpstr>PowerPoint Presentation</vt:lpstr>
      <vt:lpstr>PowerPoint Presentation</vt:lpstr>
      <vt:lpstr>Questions?</vt:lpstr>
      <vt:lpstr> Session Survey</vt:lpstr>
      <vt:lpstr>Resources I Recommend</vt:lpstr>
      <vt:lpstr>Research I am Reading</vt:lpstr>
      <vt:lpstr>How can GED grads get free college advising?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Kerry Clark</dc:creator>
  <cp:revision>40</cp:revision>
  <cp:lastPrinted>2018-06-14T14:59:40Z</cp:lastPrinted>
  <dcterms:created xsi:type="dcterms:W3CDTF">2023-06-02T14:16:32Z</dcterms:created>
  <dcterms:modified xsi:type="dcterms:W3CDTF">2025-08-21T17:52:40Z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0x010100641F79DF90AAF94B931B3093EDFF1A94</vt:lpwstr>
  </property>
  <property fmtid="{D5CDD505-2E9C-101B-9397-08002B2CF9AE}" pid="3" name="MediaServiceImageTags">
    <vt:lpwstr/>
  </property>
</Properties>
</file>