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26"/>
  </p:notesMasterIdLst>
  <p:handoutMasterIdLst>
    <p:handoutMasterId r:id="rId27"/>
  </p:handoutMasterIdLst>
  <p:sldIdLst>
    <p:sldId id="292" r:id="rId5"/>
    <p:sldId id="294" r:id="rId6"/>
    <p:sldId id="479" r:id="rId7"/>
    <p:sldId id="480" r:id="rId8"/>
    <p:sldId id="495" r:id="rId9"/>
    <p:sldId id="485" r:id="rId10"/>
    <p:sldId id="498" r:id="rId11"/>
    <p:sldId id="499" r:id="rId12"/>
    <p:sldId id="500" r:id="rId13"/>
    <p:sldId id="481" r:id="rId14"/>
    <p:sldId id="482" r:id="rId15"/>
    <p:sldId id="496" r:id="rId16"/>
    <p:sldId id="491" r:id="rId17"/>
    <p:sldId id="483" r:id="rId18"/>
    <p:sldId id="484" r:id="rId19"/>
    <p:sldId id="487" r:id="rId20"/>
    <p:sldId id="486" r:id="rId21"/>
    <p:sldId id="501" r:id="rId22"/>
    <p:sldId id="502" r:id="rId23"/>
    <p:sldId id="490" r:id="rId24"/>
    <p:sldId id="293" r:id="rId25"/>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B64"/>
    <a:srgbClr val="0084A9"/>
    <a:srgbClr val="9CCFDF"/>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04BF7D-355F-DAA3-CD97-1B965B4C7E2F}" v="2" dt="2025-08-18T17:49:37.1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55"/>
    <p:restoredTop sz="96306"/>
  </p:normalViewPr>
  <p:slideViewPr>
    <p:cSldViewPr snapToGrid="0" snapToObjects="1">
      <p:cViewPr varScale="1">
        <p:scale>
          <a:sx n="51" d="100"/>
          <a:sy n="51" d="100"/>
        </p:scale>
        <p:origin x="1564" y="26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ca Guthrie" userId="S::monica.guthrie@pearson.com::c0fc408c-839f-429d-bba8-a92d88ccccac" providerId="AD" clId="Web-{18AECCB2-7C4F-BC77-DCE7-976209D477F0}"/>
    <pc:docChg chg="modSld">
      <pc:chgData name="Monica Guthrie" userId="S::monica.guthrie@pearson.com::c0fc408c-839f-429d-bba8-a92d88ccccac" providerId="AD" clId="Web-{18AECCB2-7C4F-BC77-DCE7-976209D477F0}" dt="2025-08-14T19:29:27.782" v="38"/>
      <pc:docMkLst>
        <pc:docMk/>
      </pc:docMkLst>
      <pc:sldChg chg="addSp modSp">
        <pc:chgData name="Monica Guthrie" userId="S::monica.guthrie@pearson.com::c0fc408c-839f-429d-bba8-a92d88ccccac" providerId="AD" clId="Web-{18AECCB2-7C4F-BC77-DCE7-976209D477F0}" dt="2025-08-14T19:29:27.782" v="38"/>
        <pc:sldMkLst>
          <pc:docMk/>
          <pc:sldMk cId="4083366582" sldId="292"/>
        </pc:sldMkLst>
      </pc:sldChg>
    </pc:docChg>
  </pc:docChgLst>
  <pc:docChgLst>
    <pc:chgData name="Monica Guthrie" userId="S::monica.guthrie@pearson.com::c0fc408c-839f-429d-bba8-a92d88ccccac" providerId="AD" clId="Web-{F604BF7D-355F-DAA3-CD97-1B965B4C7E2F}"/>
    <pc:docChg chg="modSld">
      <pc:chgData name="Monica Guthrie" userId="S::monica.guthrie@pearson.com::c0fc408c-839f-429d-bba8-a92d88ccccac" providerId="AD" clId="Web-{F604BF7D-355F-DAA3-CD97-1B965B4C7E2F}" dt="2025-08-18T17:49:37.195" v="1"/>
      <pc:docMkLst>
        <pc:docMk/>
      </pc:docMkLst>
      <pc:sldChg chg="addSp delSp">
        <pc:chgData name="Monica Guthrie" userId="S::monica.guthrie@pearson.com::c0fc408c-839f-429d-bba8-a92d88ccccac" providerId="AD" clId="Web-{F604BF7D-355F-DAA3-CD97-1B965B4C7E2F}" dt="2025-08-18T17:49:37.195" v="1"/>
        <pc:sldMkLst>
          <pc:docMk/>
          <pc:sldMk cId="4083366582" sldId="292"/>
        </pc:sldMkLst>
        <pc:spChg chg="del">
          <ac:chgData name="Monica Guthrie" userId="S::monica.guthrie@pearson.com::c0fc408c-839f-429d-bba8-a92d88ccccac" providerId="AD" clId="Web-{F604BF7D-355F-DAA3-CD97-1B965B4C7E2F}" dt="2025-08-18T17:49:36.492" v="0"/>
          <ac:spMkLst>
            <pc:docMk/>
            <pc:sldMk cId="4083366582" sldId="292"/>
            <ac:spMk id="4" creationId="{79871222-9E2E-4716-A8EF-3ABB90124BE6}"/>
          </ac:spMkLst>
        </pc:spChg>
        <pc:spChg chg="add">
          <ac:chgData name="Monica Guthrie" userId="S::monica.guthrie@pearson.com::c0fc408c-839f-429d-bba8-a92d88ccccac" providerId="AD" clId="Web-{F604BF7D-355F-DAA3-CD97-1B965B4C7E2F}" dt="2025-08-18T17:49:37.195" v="1"/>
          <ac:spMkLst>
            <pc:docMk/>
            <pc:sldMk cId="4083366582" sldId="292"/>
            <ac:spMk id="5" creationId="{79871222-9E2E-4716-A8EF-3ABB90124BE6}"/>
          </ac:spMkLst>
        </pc:spChg>
      </pc:sldChg>
    </pc:docChg>
  </pc:docChgLst>
  <pc:docChgLst>
    <pc:chgData name="Debbie Bergtholdt" userId="a21319c6-5c94-4fc3-aacd-3ad8df8c1484" providerId="ADAL" clId="{22D61146-57EB-41E4-8AB3-358E7014CDCB}"/>
    <pc:docChg chg="undo custSel addSld delSld modSld sldOrd">
      <pc:chgData name="Debbie Bergtholdt" userId="a21319c6-5c94-4fc3-aacd-3ad8df8c1484" providerId="ADAL" clId="{22D61146-57EB-41E4-8AB3-358E7014CDCB}" dt="2025-08-11T15:06:16.226" v="1017" actId="2696"/>
      <pc:docMkLst>
        <pc:docMk/>
      </pc:docMkLst>
      <pc:sldChg chg="del">
        <pc:chgData name="Debbie Bergtholdt" userId="a21319c6-5c94-4fc3-aacd-3ad8df8c1484" providerId="ADAL" clId="{22D61146-57EB-41E4-8AB3-358E7014CDCB}" dt="2025-07-29T23:02:33.837" v="925" actId="2696"/>
        <pc:sldMkLst>
          <pc:docMk/>
          <pc:sldMk cId="514744217" sldId="258"/>
        </pc:sldMkLst>
      </pc:sldChg>
      <pc:sldChg chg="del">
        <pc:chgData name="Debbie Bergtholdt" userId="a21319c6-5c94-4fc3-aacd-3ad8df8c1484" providerId="ADAL" clId="{22D61146-57EB-41E4-8AB3-358E7014CDCB}" dt="2025-07-29T23:02:39.806" v="926" actId="2696"/>
        <pc:sldMkLst>
          <pc:docMk/>
          <pc:sldMk cId="3157357322" sldId="259"/>
        </pc:sldMkLst>
      </pc:sldChg>
      <pc:sldChg chg="modSp del mod ord">
        <pc:chgData name="Debbie Bergtholdt" userId="a21319c6-5c94-4fc3-aacd-3ad8df8c1484" providerId="ADAL" clId="{22D61146-57EB-41E4-8AB3-358E7014CDCB}" dt="2025-08-11T15:06:05.161" v="1015" actId="2696"/>
        <pc:sldMkLst>
          <pc:docMk/>
          <pc:sldMk cId="727240868" sldId="261"/>
        </pc:sldMkLst>
      </pc:sldChg>
      <pc:sldChg chg="del">
        <pc:chgData name="Debbie Bergtholdt" userId="a21319c6-5c94-4fc3-aacd-3ad8df8c1484" providerId="ADAL" clId="{22D61146-57EB-41E4-8AB3-358E7014CDCB}" dt="2025-07-29T23:03:00.351" v="928" actId="2696"/>
        <pc:sldMkLst>
          <pc:docMk/>
          <pc:sldMk cId="3450665468" sldId="262"/>
        </pc:sldMkLst>
      </pc:sldChg>
      <pc:sldChg chg="del">
        <pc:chgData name="Debbie Bergtholdt" userId="a21319c6-5c94-4fc3-aacd-3ad8df8c1484" providerId="ADAL" clId="{22D61146-57EB-41E4-8AB3-358E7014CDCB}" dt="2025-07-29T23:04:12.349" v="931" actId="2696"/>
        <pc:sldMkLst>
          <pc:docMk/>
          <pc:sldMk cId="2497358471" sldId="280"/>
        </pc:sldMkLst>
      </pc:sldChg>
      <pc:sldChg chg="del">
        <pc:chgData name="Debbie Bergtholdt" userId="a21319c6-5c94-4fc3-aacd-3ad8df8c1484" providerId="ADAL" clId="{22D61146-57EB-41E4-8AB3-358E7014CDCB}" dt="2025-07-29T23:04:42.610" v="933" actId="2696"/>
        <pc:sldMkLst>
          <pc:docMk/>
          <pc:sldMk cId="31205944" sldId="281"/>
        </pc:sldMkLst>
      </pc:sldChg>
      <pc:sldChg chg="del">
        <pc:chgData name="Debbie Bergtholdt" userId="a21319c6-5c94-4fc3-aacd-3ad8df8c1484" providerId="ADAL" clId="{22D61146-57EB-41E4-8AB3-358E7014CDCB}" dt="2025-07-29T23:04:31.920" v="932" actId="2696"/>
        <pc:sldMkLst>
          <pc:docMk/>
          <pc:sldMk cId="4066498958" sldId="283"/>
        </pc:sldMkLst>
      </pc:sldChg>
      <pc:sldChg chg="modSp del mod ord">
        <pc:chgData name="Debbie Bergtholdt" userId="a21319c6-5c94-4fc3-aacd-3ad8df8c1484" providerId="ADAL" clId="{22D61146-57EB-41E4-8AB3-358E7014CDCB}" dt="2025-08-11T15:05:59.326" v="1014" actId="2696"/>
        <pc:sldMkLst>
          <pc:docMk/>
          <pc:sldMk cId="617142661" sldId="288"/>
        </pc:sldMkLst>
      </pc:sldChg>
      <pc:sldChg chg="del">
        <pc:chgData name="Debbie Bergtholdt" userId="a21319c6-5c94-4fc3-aacd-3ad8df8c1484" providerId="ADAL" clId="{22D61146-57EB-41E4-8AB3-358E7014CDCB}" dt="2025-07-29T23:02:46.165" v="927" actId="2696"/>
        <pc:sldMkLst>
          <pc:docMk/>
          <pc:sldMk cId="3709106740" sldId="291"/>
        </pc:sldMkLst>
      </pc:sldChg>
      <pc:sldChg chg="modSp mod">
        <pc:chgData name="Debbie Bergtholdt" userId="a21319c6-5c94-4fc3-aacd-3ad8df8c1484" providerId="ADAL" clId="{22D61146-57EB-41E4-8AB3-358E7014CDCB}" dt="2025-07-28T20:12:26.241" v="97" actId="14100"/>
        <pc:sldMkLst>
          <pc:docMk/>
          <pc:sldMk cId="4083366582" sldId="292"/>
        </pc:sldMkLst>
        <pc:spChg chg="mod">
          <ac:chgData name="Debbie Bergtholdt" userId="a21319c6-5c94-4fc3-aacd-3ad8df8c1484" providerId="ADAL" clId="{22D61146-57EB-41E4-8AB3-358E7014CDCB}" dt="2025-07-28T20:12:26.241" v="97" actId="14100"/>
          <ac:spMkLst>
            <pc:docMk/>
            <pc:sldMk cId="4083366582" sldId="292"/>
            <ac:spMk id="2" creationId="{DE0C0E29-0064-B0EC-394D-76A8949824C8}"/>
          </ac:spMkLst>
        </pc:spChg>
        <pc:spChg chg="mod">
          <ac:chgData name="Debbie Bergtholdt" userId="a21319c6-5c94-4fc3-aacd-3ad8df8c1484" providerId="ADAL" clId="{22D61146-57EB-41E4-8AB3-358E7014CDCB}" dt="2025-07-28T20:11:49.887" v="62" actId="20577"/>
          <ac:spMkLst>
            <pc:docMk/>
            <pc:sldMk cId="4083366582" sldId="292"/>
            <ac:spMk id="3" creationId="{1151269D-3132-7FFF-FE79-F67064984D03}"/>
          </ac:spMkLst>
        </pc:spChg>
      </pc:sldChg>
      <pc:sldChg chg="addSp modSp mod ord">
        <pc:chgData name="Debbie Bergtholdt" userId="a21319c6-5c94-4fc3-aacd-3ad8df8c1484" providerId="ADAL" clId="{22D61146-57EB-41E4-8AB3-358E7014CDCB}" dt="2025-07-28T20:09:57.159" v="36" actId="1076"/>
        <pc:sldMkLst>
          <pc:docMk/>
          <pc:sldMk cId="3612406414" sldId="293"/>
        </pc:sldMkLst>
        <pc:picChg chg="add mod">
          <ac:chgData name="Debbie Bergtholdt" userId="a21319c6-5c94-4fc3-aacd-3ad8df8c1484" providerId="ADAL" clId="{22D61146-57EB-41E4-8AB3-358E7014CDCB}" dt="2025-07-28T20:09:57.159" v="36" actId="1076"/>
          <ac:picMkLst>
            <pc:docMk/>
            <pc:sldMk cId="3612406414" sldId="293"/>
            <ac:picMk id="8" creationId="{D5E0D498-E60E-4FFF-F045-14960243AAA8}"/>
          </ac:picMkLst>
        </pc:picChg>
      </pc:sldChg>
      <pc:sldChg chg="modSp mod">
        <pc:chgData name="Debbie Bergtholdt" userId="a21319c6-5c94-4fc3-aacd-3ad8df8c1484" providerId="ADAL" clId="{22D61146-57EB-41E4-8AB3-358E7014CDCB}" dt="2025-07-29T19:33:09.534" v="856" actId="20577"/>
        <pc:sldMkLst>
          <pc:docMk/>
          <pc:sldMk cId="2716935517" sldId="481"/>
        </pc:sldMkLst>
        <pc:spChg chg="mod">
          <ac:chgData name="Debbie Bergtholdt" userId="a21319c6-5c94-4fc3-aacd-3ad8df8c1484" providerId="ADAL" clId="{22D61146-57EB-41E4-8AB3-358E7014CDCB}" dt="2025-07-29T19:33:09.534" v="856" actId="20577"/>
          <ac:spMkLst>
            <pc:docMk/>
            <pc:sldMk cId="2716935517" sldId="481"/>
            <ac:spMk id="6" creationId="{FB2B3606-F91A-E03F-CFEF-41E4590227D2}"/>
          </ac:spMkLst>
        </pc:spChg>
        <pc:graphicFrameChg chg="modGraphic">
          <ac:chgData name="Debbie Bergtholdt" userId="a21319c6-5c94-4fc3-aacd-3ad8df8c1484" providerId="ADAL" clId="{22D61146-57EB-41E4-8AB3-358E7014CDCB}" dt="2025-07-29T19:32:50.389" v="851" actId="20577"/>
          <ac:graphicFrameMkLst>
            <pc:docMk/>
            <pc:sldMk cId="2716935517" sldId="481"/>
            <ac:graphicFrameMk id="5" creationId="{BEDD5BC6-C5D3-4087-997B-A0B7886F79F1}"/>
          </ac:graphicFrameMkLst>
        </pc:graphicFrameChg>
      </pc:sldChg>
      <pc:sldChg chg="add ord">
        <pc:chgData name="Debbie Bergtholdt" userId="a21319c6-5c94-4fc3-aacd-3ad8df8c1484" providerId="ADAL" clId="{22D61146-57EB-41E4-8AB3-358E7014CDCB}" dt="2025-07-28T20:01:02.033" v="2"/>
        <pc:sldMkLst>
          <pc:docMk/>
          <pc:sldMk cId="997009117" sldId="482"/>
        </pc:sldMkLst>
      </pc:sldChg>
      <pc:sldChg chg="add ord">
        <pc:chgData name="Debbie Bergtholdt" userId="a21319c6-5c94-4fc3-aacd-3ad8df8c1484" providerId="ADAL" clId="{22D61146-57EB-41E4-8AB3-358E7014CDCB}" dt="2025-07-28T20:02:10.211" v="8"/>
        <pc:sldMkLst>
          <pc:docMk/>
          <pc:sldMk cId="3039423683" sldId="483"/>
        </pc:sldMkLst>
      </pc:sldChg>
      <pc:sldChg chg="add ord">
        <pc:chgData name="Debbie Bergtholdt" userId="a21319c6-5c94-4fc3-aacd-3ad8df8c1484" providerId="ADAL" clId="{22D61146-57EB-41E4-8AB3-358E7014CDCB}" dt="2025-07-28T20:02:48.488" v="11"/>
        <pc:sldMkLst>
          <pc:docMk/>
          <pc:sldMk cId="1980037987" sldId="484"/>
        </pc:sldMkLst>
      </pc:sldChg>
      <pc:sldChg chg="add ord">
        <pc:chgData name="Debbie Bergtholdt" userId="a21319c6-5c94-4fc3-aacd-3ad8df8c1484" providerId="ADAL" clId="{22D61146-57EB-41E4-8AB3-358E7014CDCB}" dt="2025-07-28T20:03:47.669" v="17"/>
        <pc:sldMkLst>
          <pc:docMk/>
          <pc:sldMk cId="3312885527" sldId="486"/>
        </pc:sldMkLst>
      </pc:sldChg>
      <pc:sldChg chg="add ord">
        <pc:chgData name="Debbie Bergtholdt" userId="a21319c6-5c94-4fc3-aacd-3ad8df8c1484" providerId="ADAL" clId="{22D61146-57EB-41E4-8AB3-358E7014CDCB}" dt="2025-07-28T20:03:21.981" v="14"/>
        <pc:sldMkLst>
          <pc:docMk/>
          <pc:sldMk cId="564457785" sldId="487"/>
        </pc:sldMkLst>
      </pc:sldChg>
      <pc:sldChg chg="add del">
        <pc:chgData name="Debbie Bergtholdt" userId="a21319c6-5c94-4fc3-aacd-3ad8df8c1484" providerId="ADAL" clId="{22D61146-57EB-41E4-8AB3-358E7014CDCB}" dt="2025-07-28T20:07:50.943" v="31" actId="2696"/>
        <pc:sldMkLst>
          <pc:docMk/>
          <pc:sldMk cId="3343151011" sldId="488"/>
        </pc:sldMkLst>
      </pc:sldChg>
      <pc:sldChg chg="add ord">
        <pc:chgData name="Debbie Bergtholdt" userId="a21319c6-5c94-4fc3-aacd-3ad8df8c1484" providerId="ADAL" clId="{22D61146-57EB-41E4-8AB3-358E7014CDCB}" dt="2025-07-28T20:07:19.700" v="28"/>
        <pc:sldMkLst>
          <pc:docMk/>
          <pc:sldMk cId="3039186212" sldId="490"/>
        </pc:sldMkLst>
      </pc:sldChg>
      <pc:sldChg chg="add ord">
        <pc:chgData name="Debbie Bergtholdt" userId="a21319c6-5c94-4fc3-aacd-3ad8df8c1484" providerId="ADAL" clId="{22D61146-57EB-41E4-8AB3-358E7014CDCB}" dt="2025-07-28T20:01:31.312" v="5"/>
        <pc:sldMkLst>
          <pc:docMk/>
          <pc:sldMk cId="528735694" sldId="491"/>
        </pc:sldMkLst>
      </pc:sldChg>
      <pc:sldChg chg="modSp mod">
        <pc:chgData name="Debbie Bergtholdt" userId="a21319c6-5c94-4fc3-aacd-3ad8df8c1484" providerId="ADAL" clId="{22D61146-57EB-41E4-8AB3-358E7014CDCB}" dt="2025-07-28T23:28:07.228" v="105" actId="20577"/>
        <pc:sldMkLst>
          <pc:docMk/>
          <pc:sldMk cId="1650090927" sldId="495"/>
        </pc:sldMkLst>
        <pc:spChg chg="mod">
          <ac:chgData name="Debbie Bergtholdt" userId="a21319c6-5c94-4fc3-aacd-3ad8df8c1484" providerId="ADAL" clId="{22D61146-57EB-41E4-8AB3-358E7014CDCB}" dt="2025-07-28T23:28:07.228" v="105" actId="20577"/>
          <ac:spMkLst>
            <pc:docMk/>
            <pc:sldMk cId="1650090927" sldId="495"/>
            <ac:spMk id="8" creationId="{25B3B757-D824-AC4C-955D-FF4C262DEB57}"/>
          </ac:spMkLst>
        </pc:spChg>
      </pc:sldChg>
      <pc:sldChg chg="modSp add mod ord">
        <pc:chgData name="Debbie Bergtholdt" userId="a21319c6-5c94-4fc3-aacd-3ad8df8c1484" providerId="ADAL" clId="{22D61146-57EB-41E4-8AB3-358E7014CDCB}" dt="2025-07-30T21:32:14.108" v="959" actId="20577"/>
        <pc:sldMkLst>
          <pc:docMk/>
          <pc:sldMk cId="3079274958" sldId="496"/>
        </pc:sldMkLst>
        <pc:spChg chg="mod">
          <ac:chgData name="Debbie Bergtholdt" userId="a21319c6-5c94-4fc3-aacd-3ad8df8c1484" providerId="ADAL" clId="{22D61146-57EB-41E4-8AB3-358E7014CDCB}" dt="2025-07-30T21:32:14.108" v="959" actId="20577"/>
          <ac:spMkLst>
            <pc:docMk/>
            <pc:sldMk cId="3079274958" sldId="496"/>
            <ac:spMk id="3" creationId="{1832B500-CCA3-1406-E23B-30EC3A95106D}"/>
          </ac:spMkLst>
        </pc:spChg>
      </pc:sldChg>
      <pc:sldChg chg="add ord">
        <pc:chgData name="Debbie Bergtholdt" userId="a21319c6-5c94-4fc3-aacd-3ad8df8c1484" providerId="ADAL" clId="{22D61146-57EB-41E4-8AB3-358E7014CDCB}" dt="2025-07-28T20:05:53.845" v="22"/>
        <pc:sldMkLst>
          <pc:docMk/>
          <pc:sldMk cId="2211687760" sldId="501"/>
        </pc:sldMkLst>
      </pc:sldChg>
      <pc:sldChg chg="modSp add mod ord modClrScheme chgLayout">
        <pc:chgData name="Debbie Bergtholdt" userId="a21319c6-5c94-4fc3-aacd-3ad8df8c1484" providerId="ADAL" clId="{22D61146-57EB-41E4-8AB3-358E7014CDCB}" dt="2025-08-04T12:17:48.287" v="1013" actId="255"/>
        <pc:sldMkLst>
          <pc:docMk/>
          <pc:sldMk cId="1433330947" sldId="502"/>
        </pc:sldMkLst>
        <pc:spChg chg="mod">
          <ac:chgData name="Debbie Bergtholdt" userId="a21319c6-5c94-4fc3-aacd-3ad8df8c1484" providerId="ADAL" clId="{22D61146-57EB-41E4-8AB3-358E7014CDCB}" dt="2025-07-29T22:59:36.513" v="921" actId="26606"/>
          <ac:spMkLst>
            <pc:docMk/>
            <pc:sldMk cId="1433330947" sldId="502"/>
            <ac:spMk id="5" creationId="{7EB768E1-2031-024A-B024-04A47028F9D5}"/>
          </ac:spMkLst>
        </pc:spChg>
        <pc:spChg chg="mod">
          <ac:chgData name="Debbie Bergtholdt" userId="a21319c6-5c94-4fc3-aacd-3ad8df8c1484" providerId="ADAL" clId="{22D61146-57EB-41E4-8AB3-358E7014CDCB}" dt="2025-07-29T22:59:36.513" v="921" actId="26606"/>
          <ac:spMkLst>
            <pc:docMk/>
            <pc:sldMk cId="1433330947" sldId="502"/>
            <ac:spMk id="8" creationId="{25B3B757-D824-AC4C-955D-FF4C262DEB57}"/>
          </ac:spMkLst>
        </pc:spChg>
        <pc:spChg chg="mod">
          <ac:chgData name="Debbie Bergtholdt" userId="a21319c6-5c94-4fc3-aacd-3ad8df8c1484" providerId="ADAL" clId="{22D61146-57EB-41E4-8AB3-358E7014CDCB}" dt="2025-08-04T12:17:48.287" v="1013" actId="255"/>
          <ac:spMkLst>
            <pc:docMk/>
            <pc:sldMk cId="1433330947" sldId="502"/>
            <ac:spMk id="9" creationId="{7EDB3C08-581E-CB4A-9812-322D09A22E04}"/>
          </ac:spMkLst>
        </pc:spChg>
        <pc:picChg chg="mod ord">
          <ac:chgData name="Debbie Bergtholdt" userId="a21319c6-5c94-4fc3-aacd-3ad8df8c1484" providerId="ADAL" clId="{22D61146-57EB-41E4-8AB3-358E7014CDCB}" dt="2025-07-29T22:59:36.513" v="921" actId="26606"/>
          <ac:picMkLst>
            <pc:docMk/>
            <pc:sldMk cId="1433330947" sldId="502"/>
            <ac:picMk id="1026" creationId="{F778DD47-A340-4CF9-9A39-731C0EECA63A}"/>
          </ac:picMkLst>
        </pc:picChg>
      </pc:sldChg>
      <pc:sldChg chg="modSp new del mod ord">
        <pc:chgData name="Debbie Bergtholdt" userId="a21319c6-5c94-4fc3-aacd-3ad8df8c1484" providerId="ADAL" clId="{22D61146-57EB-41E4-8AB3-358E7014CDCB}" dt="2025-08-11T15:06:16.226" v="1017" actId="2696"/>
        <pc:sldMkLst>
          <pc:docMk/>
          <pc:sldMk cId="833038394" sldId="503"/>
        </pc:sldMkLst>
      </pc:sldChg>
      <pc:sldChg chg="modSp new del mod ord">
        <pc:chgData name="Debbie Bergtholdt" userId="a21319c6-5c94-4fc3-aacd-3ad8df8c1484" providerId="ADAL" clId="{22D61146-57EB-41E4-8AB3-358E7014CDCB}" dt="2025-08-11T15:06:10.361" v="1016" actId="2696"/>
        <pc:sldMkLst>
          <pc:docMk/>
          <pc:sldMk cId="263963738" sldId="50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E38B87-A847-4154-8361-00547F4B4A80}"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B06ADD29-3AFF-49B4-820A-BFB9EB1029DD}">
      <dgm:prSet custT="1"/>
      <dgm:spPr/>
      <dgm:t>
        <a:bodyPr/>
        <a:lstStyle/>
        <a:p>
          <a:pPr rtl="0"/>
          <a:endParaRPr lang="en-US" sz="1400" dirty="0">
            <a:latin typeface="Open Sans" panose="020B0606030504020204" pitchFamily="34" charset="0"/>
            <a:ea typeface="Open Sans" panose="020B0606030504020204" pitchFamily="34" charset="0"/>
            <a:cs typeface="Open Sans" panose="020B0606030504020204" pitchFamily="34" charset="0"/>
          </a:endParaRPr>
        </a:p>
        <a:p>
          <a:pPr rtl="0"/>
          <a:endParaRPr lang="en-US" sz="1400" dirty="0">
            <a:latin typeface="Open Sans" panose="020B0606030504020204" pitchFamily="34" charset="0"/>
            <a:ea typeface="Open Sans" panose="020B0606030504020204" pitchFamily="34" charset="0"/>
            <a:cs typeface="Open Sans" panose="020B0606030504020204" pitchFamily="34" charset="0"/>
          </a:endParaRPr>
        </a:p>
        <a:p>
          <a:pPr rtl="0"/>
          <a:r>
            <a:rPr lang="en-US" sz="1400" dirty="0">
              <a:latin typeface="Open Sans" panose="020B0606030504020204" pitchFamily="34" charset="0"/>
              <a:ea typeface="Open Sans" panose="020B0606030504020204" pitchFamily="34" charset="0"/>
              <a:cs typeface="Open Sans" panose="020B0606030504020204" pitchFamily="34" charset="0"/>
            </a:rPr>
            <a:t>Purpose of Accommodations</a:t>
          </a:r>
        </a:p>
      </dgm:t>
    </dgm:pt>
    <dgm:pt modelId="{E18D6203-D065-427B-BA4C-C6A1F38127CF}" type="parTrans" cxnId="{5903F9FF-4A70-4AC4-829A-FC35BEDB4E70}">
      <dgm:prSet/>
      <dgm:spPr/>
      <dgm:t>
        <a:bodyPr/>
        <a:lstStyle/>
        <a:p>
          <a:endParaRPr lang="en-US"/>
        </a:p>
      </dgm:t>
    </dgm:pt>
    <dgm:pt modelId="{4702F30B-6CEC-42F2-AFAC-EC9F33A16662}" type="sibTrans" cxnId="{5903F9FF-4A70-4AC4-829A-FC35BEDB4E70}">
      <dgm:prSet/>
      <dgm:spPr/>
      <dgm:t>
        <a:bodyPr/>
        <a:lstStyle/>
        <a:p>
          <a:endParaRPr lang="en-US"/>
        </a:p>
      </dgm:t>
    </dgm:pt>
    <dgm:pt modelId="{978B89DB-9496-4A65-90FA-D1D293D56CA9}">
      <dgm:prSet custT="1"/>
      <dgm:spPr/>
      <dgm:t>
        <a:bodyPr/>
        <a:lstStyle/>
        <a:p>
          <a:pPr rtl="0"/>
          <a:endParaRPr lang="en-US" sz="1400" dirty="0">
            <a:latin typeface="Open Sans" panose="020B0606030504020204" pitchFamily="34" charset="0"/>
            <a:ea typeface="Open Sans" panose="020B0606030504020204" pitchFamily="34" charset="0"/>
            <a:cs typeface="Open Sans" panose="020B0606030504020204" pitchFamily="34" charset="0"/>
          </a:endParaRPr>
        </a:p>
        <a:p>
          <a:pPr rtl="0"/>
          <a:endParaRPr lang="en-US" sz="1400" dirty="0">
            <a:latin typeface="Open Sans" panose="020B0606030504020204" pitchFamily="34" charset="0"/>
            <a:ea typeface="Open Sans" panose="020B0606030504020204" pitchFamily="34" charset="0"/>
            <a:cs typeface="Open Sans" panose="020B0606030504020204" pitchFamily="34" charset="0"/>
          </a:endParaRPr>
        </a:p>
        <a:p>
          <a:pPr rtl="0"/>
          <a:r>
            <a:rPr lang="en-US" sz="1400" dirty="0">
              <a:latin typeface="Open Sans" panose="020B0606030504020204" pitchFamily="34" charset="0"/>
              <a:ea typeface="Open Sans" panose="020B0606030504020204" pitchFamily="34" charset="0"/>
              <a:cs typeface="Open Sans" panose="020B0606030504020204" pitchFamily="34" charset="0"/>
            </a:rPr>
            <a:t>Not a Guarantee of improvement</a:t>
          </a:r>
        </a:p>
      </dgm:t>
    </dgm:pt>
    <dgm:pt modelId="{12A9BA60-F615-40CB-A9A8-1ABA86A6250C}" type="parTrans" cxnId="{9BFB9137-1ADF-4993-8EDD-AB3746E730ED}">
      <dgm:prSet/>
      <dgm:spPr/>
      <dgm:t>
        <a:bodyPr/>
        <a:lstStyle/>
        <a:p>
          <a:endParaRPr lang="en-US"/>
        </a:p>
      </dgm:t>
    </dgm:pt>
    <dgm:pt modelId="{6B870BEF-853B-4A82-9034-4E5F8B903BF1}" type="sibTrans" cxnId="{9BFB9137-1ADF-4993-8EDD-AB3746E730ED}">
      <dgm:prSet/>
      <dgm:spPr/>
      <dgm:t>
        <a:bodyPr/>
        <a:lstStyle/>
        <a:p>
          <a:endParaRPr lang="en-US"/>
        </a:p>
      </dgm:t>
    </dgm:pt>
    <dgm:pt modelId="{16ED61AA-F9B5-48ED-A1FA-82F40DA2D3B1}">
      <dgm:prSet custT="1"/>
      <dgm:spPr/>
      <dgm:t>
        <a:bodyPr/>
        <a:lstStyle/>
        <a:p>
          <a:pPr rtl="0"/>
          <a:endParaRPr lang="en-US" sz="1400" dirty="0">
            <a:latin typeface="Open Sans" panose="020B0606030504020204" pitchFamily="34" charset="0"/>
            <a:ea typeface="Open Sans" panose="020B0606030504020204" pitchFamily="34" charset="0"/>
            <a:cs typeface="Open Sans" panose="020B0606030504020204" pitchFamily="34" charset="0"/>
          </a:endParaRPr>
        </a:p>
        <a:p>
          <a:pPr rtl="0"/>
          <a:endParaRPr lang="en-US" sz="1400" dirty="0">
            <a:latin typeface="Open Sans" panose="020B0606030504020204" pitchFamily="34" charset="0"/>
            <a:ea typeface="Open Sans" panose="020B0606030504020204" pitchFamily="34" charset="0"/>
            <a:cs typeface="Open Sans" panose="020B0606030504020204" pitchFamily="34" charset="0"/>
          </a:endParaRPr>
        </a:p>
        <a:p>
          <a:pPr rtl="0"/>
          <a:r>
            <a:rPr lang="en-US" sz="1400" dirty="0">
              <a:latin typeface="Open Sans" panose="020B0606030504020204" pitchFamily="34" charset="0"/>
              <a:ea typeface="Open Sans" panose="020B0606030504020204" pitchFamily="34" charset="0"/>
              <a:cs typeface="Open Sans" panose="020B0606030504020204" pitchFamily="34" charset="0"/>
            </a:rPr>
            <a:t>Individualized Consideration</a:t>
          </a:r>
        </a:p>
      </dgm:t>
    </dgm:pt>
    <dgm:pt modelId="{268E2124-99BE-4D51-B506-28C4DE38440E}" type="parTrans" cxnId="{E98291F6-08BD-4BE6-9B3C-896700D65C87}">
      <dgm:prSet/>
      <dgm:spPr/>
      <dgm:t>
        <a:bodyPr/>
        <a:lstStyle/>
        <a:p>
          <a:endParaRPr lang="en-US"/>
        </a:p>
      </dgm:t>
    </dgm:pt>
    <dgm:pt modelId="{A0690308-94CD-46D6-9988-B841869CEA0C}" type="sibTrans" cxnId="{E98291F6-08BD-4BE6-9B3C-896700D65C87}">
      <dgm:prSet/>
      <dgm:spPr/>
      <dgm:t>
        <a:bodyPr/>
        <a:lstStyle/>
        <a:p>
          <a:endParaRPr lang="en-US"/>
        </a:p>
      </dgm:t>
    </dgm:pt>
    <dgm:pt modelId="{DAAC8572-90C6-4F5C-B995-E5AD8D5F295B}">
      <dgm:prSet custT="1"/>
      <dgm:spPr/>
      <dgm:t>
        <a:bodyPr/>
        <a:lstStyle/>
        <a:p>
          <a:pPr rtl="0"/>
          <a:endParaRPr lang="en-US" sz="1400" dirty="0">
            <a:latin typeface="Open Sans" panose="020B0606030504020204" pitchFamily="34" charset="0"/>
            <a:ea typeface="Open Sans" panose="020B0606030504020204" pitchFamily="34" charset="0"/>
            <a:cs typeface="Open Sans" panose="020B0606030504020204" pitchFamily="34" charset="0"/>
          </a:endParaRPr>
        </a:p>
        <a:p>
          <a:pPr rtl="0"/>
          <a:endParaRPr lang="en-US" sz="1400" dirty="0">
            <a:latin typeface="Open Sans" panose="020B0606030504020204" pitchFamily="34" charset="0"/>
            <a:ea typeface="Open Sans" panose="020B0606030504020204" pitchFamily="34" charset="0"/>
            <a:cs typeface="Open Sans" panose="020B0606030504020204" pitchFamily="34" charset="0"/>
          </a:endParaRPr>
        </a:p>
        <a:p>
          <a:pPr rtl="0"/>
          <a:r>
            <a:rPr lang="en-US" sz="1400" dirty="0">
              <a:latin typeface="Open Sans" panose="020B0606030504020204" pitchFamily="34" charset="0"/>
              <a:ea typeface="Open Sans" panose="020B0606030504020204" pitchFamily="34" charset="0"/>
              <a:cs typeface="Open Sans" panose="020B0606030504020204" pitchFamily="34" charset="0"/>
            </a:rPr>
            <a:t>Appropriate Documentation</a:t>
          </a:r>
        </a:p>
      </dgm:t>
    </dgm:pt>
    <dgm:pt modelId="{51C33395-90CE-4D46-BAB7-98A24A8EF121}" type="parTrans" cxnId="{38915317-8E00-449F-99BB-FC238C66D078}">
      <dgm:prSet/>
      <dgm:spPr/>
      <dgm:t>
        <a:bodyPr/>
        <a:lstStyle/>
        <a:p>
          <a:endParaRPr lang="en-US"/>
        </a:p>
      </dgm:t>
    </dgm:pt>
    <dgm:pt modelId="{D195C994-6DF4-4DCB-8B80-48E317D8C00F}" type="sibTrans" cxnId="{38915317-8E00-449F-99BB-FC238C66D078}">
      <dgm:prSet/>
      <dgm:spPr/>
      <dgm:t>
        <a:bodyPr/>
        <a:lstStyle/>
        <a:p>
          <a:endParaRPr lang="en-US"/>
        </a:p>
      </dgm:t>
    </dgm:pt>
    <dgm:pt modelId="{7D34EA11-478D-410D-ABD5-73049FCBA195}">
      <dgm:prSet/>
      <dgm:spPr/>
      <dgm:t>
        <a:bodyPr/>
        <a:lstStyle/>
        <a:p>
          <a:endParaRPr lang="en-US"/>
        </a:p>
      </dgm:t>
    </dgm:pt>
    <dgm:pt modelId="{78A75EA4-5AB9-423C-9960-D08DD4D6AFFA}" type="parTrans" cxnId="{274E53F0-7EBA-4567-BCE2-0D89915A1F32}">
      <dgm:prSet/>
      <dgm:spPr/>
      <dgm:t>
        <a:bodyPr/>
        <a:lstStyle/>
        <a:p>
          <a:endParaRPr lang="en-US"/>
        </a:p>
      </dgm:t>
    </dgm:pt>
    <dgm:pt modelId="{CE4F7C31-DF9D-4754-AE2F-E0BBEA2EF38D}" type="sibTrans" cxnId="{274E53F0-7EBA-4567-BCE2-0D89915A1F32}">
      <dgm:prSet/>
      <dgm:spPr/>
      <dgm:t>
        <a:bodyPr/>
        <a:lstStyle/>
        <a:p>
          <a:endParaRPr lang="en-US"/>
        </a:p>
      </dgm:t>
    </dgm:pt>
    <dgm:pt modelId="{4CB5D6EB-DB9B-418A-82F3-BD3A8F94F80A}" type="pres">
      <dgm:prSet presAssocID="{DCE38B87-A847-4154-8361-00547F4B4A80}" presName="matrix" presStyleCnt="0">
        <dgm:presLayoutVars>
          <dgm:chMax val="1"/>
          <dgm:dir/>
          <dgm:resizeHandles val="exact"/>
        </dgm:presLayoutVars>
      </dgm:prSet>
      <dgm:spPr/>
    </dgm:pt>
    <dgm:pt modelId="{9CD7016E-A485-432B-8672-7FB2E94BD8F0}" type="pres">
      <dgm:prSet presAssocID="{DCE38B87-A847-4154-8361-00547F4B4A80}" presName="diamond" presStyleLbl="bgShp" presStyleIdx="0" presStyleCnt="1"/>
      <dgm:spPr/>
    </dgm:pt>
    <dgm:pt modelId="{51E1E5F7-4396-4A66-8D78-764A28A7376E}" type="pres">
      <dgm:prSet presAssocID="{DCE38B87-A847-4154-8361-00547F4B4A80}" presName="quad1" presStyleLbl="node1" presStyleIdx="0" presStyleCnt="4">
        <dgm:presLayoutVars>
          <dgm:chMax val="0"/>
          <dgm:chPref val="0"/>
          <dgm:bulletEnabled val="1"/>
        </dgm:presLayoutVars>
      </dgm:prSet>
      <dgm:spPr/>
    </dgm:pt>
    <dgm:pt modelId="{C861A06E-AF64-4969-9492-D2A8CC4B17DF}" type="pres">
      <dgm:prSet presAssocID="{DCE38B87-A847-4154-8361-00547F4B4A80}" presName="quad2" presStyleLbl="node1" presStyleIdx="1" presStyleCnt="4">
        <dgm:presLayoutVars>
          <dgm:chMax val="0"/>
          <dgm:chPref val="0"/>
          <dgm:bulletEnabled val="1"/>
        </dgm:presLayoutVars>
      </dgm:prSet>
      <dgm:spPr/>
    </dgm:pt>
    <dgm:pt modelId="{5B134C40-AAF3-47D3-8F45-CD1C48CC2030}" type="pres">
      <dgm:prSet presAssocID="{DCE38B87-A847-4154-8361-00547F4B4A80}" presName="quad3" presStyleLbl="node1" presStyleIdx="2" presStyleCnt="4">
        <dgm:presLayoutVars>
          <dgm:chMax val="0"/>
          <dgm:chPref val="0"/>
          <dgm:bulletEnabled val="1"/>
        </dgm:presLayoutVars>
      </dgm:prSet>
      <dgm:spPr/>
    </dgm:pt>
    <dgm:pt modelId="{21874B8A-C18D-443D-B40E-C55FB318B1B7}" type="pres">
      <dgm:prSet presAssocID="{DCE38B87-A847-4154-8361-00547F4B4A80}" presName="quad4" presStyleLbl="node1" presStyleIdx="3" presStyleCnt="4">
        <dgm:presLayoutVars>
          <dgm:chMax val="0"/>
          <dgm:chPref val="0"/>
          <dgm:bulletEnabled val="1"/>
        </dgm:presLayoutVars>
      </dgm:prSet>
      <dgm:spPr/>
    </dgm:pt>
  </dgm:ptLst>
  <dgm:cxnLst>
    <dgm:cxn modelId="{38915317-8E00-449F-99BB-FC238C66D078}" srcId="{DCE38B87-A847-4154-8361-00547F4B4A80}" destId="{DAAC8572-90C6-4F5C-B995-E5AD8D5F295B}" srcOrd="3" destOrd="0" parTransId="{51C33395-90CE-4D46-BAB7-98A24A8EF121}" sibTransId="{D195C994-6DF4-4DCB-8B80-48E317D8C00F}"/>
    <dgm:cxn modelId="{9BFB9137-1ADF-4993-8EDD-AB3746E730ED}" srcId="{DCE38B87-A847-4154-8361-00547F4B4A80}" destId="{978B89DB-9496-4A65-90FA-D1D293D56CA9}" srcOrd="1" destOrd="0" parTransId="{12A9BA60-F615-40CB-A9A8-1ABA86A6250C}" sibTransId="{6B870BEF-853B-4A82-9034-4E5F8B903BF1}"/>
    <dgm:cxn modelId="{FE182343-227F-44B9-A8A9-7DB2F5FE8283}" type="presOf" srcId="{978B89DB-9496-4A65-90FA-D1D293D56CA9}" destId="{C861A06E-AF64-4969-9492-D2A8CC4B17DF}" srcOrd="0" destOrd="0" presId="urn:microsoft.com/office/officeart/2005/8/layout/matrix3"/>
    <dgm:cxn modelId="{6CB19150-1C5F-482C-83E0-AF26BB605D6A}" type="presOf" srcId="{16ED61AA-F9B5-48ED-A1FA-82F40DA2D3B1}" destId="{5B134C40-AAF3-47D3-8F45-CD1C48CC2030}" srcOrd="0" destOrd="0" presId="urn:microsoft.com/office/officeart/2005/8/layout/matrix3"/>
    <dgm:cxn modelId="{288855A2-DA5F-42FF-94B5-85BE6BBC0443}" type="presOf" srcId="{B06ADD29-3AFF-49B4-820A-BFB9EB1029DD}" destId="{51E1E5F7-4396-4A66-8D78-764A28A7376E}" srcOrd="0" destOrd="0" presId="urn:microsoft.com/office/officeart/2005/8/layout/matrix3"/>
    <dgm:cxn modelId="{335E22BE-4FA1-4FCF-8131-DE8D1109129E}" type="presOf" srcId="{DCE38B87-A847-4154-8361-00547F4B4A80}" destId="{4CB5D6EB-DB9B-418A-82F3-BD3A8F94F80A}" srcOrd="0" destOrd="0" presId="urn:microsoft.com/office/officeart/2005/8/layout/matrix3"/>
    <dgm:cxn modelId="{BB6052C1-90B4-4868-85CB-AADE729AEEDD}" type="presOf" srcId="{DAAC8572-90C6-4F5C-B995-E5AD8D5F295B}" destId="{21874B8A-C18D-443D-B40E-C55FB318B1B7}" srcOrd="0" destOrd="0" presId="urn:microsoft.com/office/officeart/2005/8/layout/matrix3"/>
    <dgm:cxn modelId="{274E53F0-7EBA-4567-BCE2-0D89915A1F32}" srcId="{DCE38B87-A847-4154-8361-00547F4B4A80}" destId="{7D34EA11-478D-410D-ABD5-73049FCBA195}" srcOrd="4" destOrd="0" parTransId="{78A75EA4-5AB9-423C-9960-D08DD4D6AFFA}" sibTransId="{CE4F7C31-DF9D-4754-AE2F-E0BBEA2EF38D}"/>
    <dgm:cxn modelId="{E98291F6-08BD-4BE6-9B3C-896700D65C87}" srcId="{DCE38B87-A847-4154-8361-00547F4B4A80}" destId="{16ED61AA-F9B5-48ED-A1FA-82F40DA2D3B1}" srcOrd="2" destOrd="0" parTransId="{268E2124-99BE-4D51-B506-28C4DE38440E}" sibTransId="{A0690308-94CD-46D6-9988-B841869CEA0C}"/>
    <dgm:cxn modelId="{5903F9FF-4A70-4AC4-829A-FC35BEDB4E70}" srcId="{DCE38B87-A847-4154-8361-00547F4B4A80}" destId="{B06ADD29-3AFF-49B4-820A-BFB9EB1029DD}" srcOrd="0" destOrd="0" parTransId="{E18D6203-D065-427B-BA4C-C6A1F38127CF}" sibTransId="{4702F30B-6CEC-42F2-AFAC-EC9F33A16662}"/>
    <dgm:cxn modelId="{90546965-0BF8-4723-82AB-B7C40CCD4F7A}" type="presParOf" srcId="{4CB5D6EB-DB9B-418A-82F3-BD3A8F94F80A}" destId="{9CD7016E-A485-432B-8672-7FB2E94BD8F0}" srcOrd="0" destOrd="0" presId="urn:microsoft.com/office/officeart/2005/8/layout/matrix3"/>
    <dgm:cxn modelId="{4545C6DC-DFE9-402C-8C59-D1C611BB1925}" type="presParOf" srcId="{4CB5D6EB-DB9B-418A-82F3-BD3A8F94F80A}" destId="{51E1E5F7-4396-4A66-8D78-764A28A7376E}" srcOrd="1" destOrd="0" presId="urn:microsoft.com/office/officeart/2005/8/layout/matrix3"/>
    <dgm:cxn modelId="{D3AE3EC7-C3CF-4A7D-BAA4-A13A0BA7DA12}" type="presParOf" srcId="{4CB5D6EB-DB9B-418A-82F3-BD3A8F94F80A}" destId="{C861A06E-AF64-4969-9492-D2A8CC4B17DF}" srcOrd="2" destOrd="0" presId="urn:microsoft.com/office/officeart/2005/8/layout/matrix3"/>
    <dgm:cxn modelId="{23910E1D-2A74-42DF-810B-EFD4F048D287}" type="presParOf" srcId="{4CB5D6EB-DB9B-418A-82F3-BD3A8F94F80A}" destId="{5B134C40-AAF3-47D3-8F45-CD1C48CC2030}" srcOrd="3" destOrd="0" presId="urn:microsoft.com/office/officeart/2005/8/layout/matrix3"/>
    <dgm:cxn modelId="{459EFFD3-CB6B-4C0D-A0D3-8FABC2090AEF}" type="presParOf" srcId="{4CB5D6EB-DB9B-418A-82F3-BD3A8F94F80A}" destId="{21874B8A-C18D-443D-B40E-C55FB318B1B7}"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C3D5F4-2936-4295-BDE1-7AF11D356A5E}"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21F2ACD6-687F-40FF-9386-E9E3E75FAC7D}">
      <dgm:prSet phldrT="[Text]" custT="1"/>
      <dgm:spPr/>
      <dgm:t>
        <a:bodyPr/>
        <a:lstStyle/>
        <a:p>
          <a:pPr>
            <a:spcAft>
              <a:spcPts val="0"/>
            </a:spcAft>
          </a:pPr>
          <a:r>
            <a:rPr lang="en-US" sz="2400" dirty="0"/>
            <a:t>Reader/</a:t>
          </a:r>
        </a:p>
        <a:p>
          <a:pPr>
            <a:spcAft>
              <a:spcPts val="0"/>
            </a:spcAft>
          </a:pPr>
          <a:r>
            <a:rPr lang="en-US" sz="2400" dirty="0"/>
            <a:t>recorder</a:t>
          </a:r>
        </a:p>
      </dgm:t>
    </dgm:pt>
    <dgm:pt modelId="{D88A6145-D914-4917-B796-4CCB9AFA6F11}" type="parTrans" cxnId="{9BE205C7-5B45-426F-927D-28931F094B7F}">
      <dgm:prSet/>
      <dgm:spPr/>
      <dgm:t>
        <a:bodyPr/>
        <a:lstStyle/>
        <a:p>
          <a:endParaRPr lang="en-US"/>
        </a:p>
      </dgm:t>
    </dgm:pt>
    <dgm:pt modelId="{D147B251-FB6A-43A6-91A2-533562B4A174}" type="sibTrans" cxnId="{9BE205C7-5B45-426F-927D-28931F094B7F}">
      <dgm:prSet/>
      <dgm:spPr/>
      <dgm:t>
        <a:bodyPr/>
        <a:lstStyle/>
        <a:p>
          <a:endParaRPr lang="en-US"/>
        </a:p>
      </dgm:t>
    </dgm:pt>
    <dgm:pt modelId="{4C70F590-0130-4150-BAB7-D9C988EF6B08}">
      <dgm:prSet phldrT="[Text]" custT="1"/>
      <dgm:spPr/>
      <dgm:t>
        <a:bodyPr/>
        <a:lstStyle/>
        <a:p>
          <a:r>
            <a:rPr lang="en-US" sz="2400" dirty="0"/>
            <a:t>Extra Time</a:t>
          </a:r>
        </a:p>
      </dgm:t>
    </dgm:pt>
    <dgm:pt modelId="{6532EABD-0CDA-46F6-AB58-2B8F14228CB7}" type="parTrans" cxnId="{81D2AC62-07FE-4904-86B5-87DFAF90DCA2}">
      <dgm:prSet/>
      <dgm:spPr/>
      <dgm:t>
        <a:bodyPr/>
        <a:lstStyle/>
        <a:p>
          <a:endParaRPr lang="en-US"/>
        </a:p>
      </dgm:t>
    </dgm:pt>
    <dgm:pt modelId="{46E5869D-3848-4432-B77E-E1967FD85339}" type="sibTrans" cxnId="{81D2AC62-07FE-4904-86B5-87DFAF90DCA2}">
      <dgm:prSet/>
      <dgm:spPr/>
      <dgm:t>
        <a:bodyPr/>
        <a:lstStyle/>
        <a:p>
          <a:endParaRPr lang="en-US"/>
        </a:p>
      </dgm:t>
    </dgm:pt>
    <dgm:pt modelId="{6F74ED59-278D-4105-BFBB-AA7CDFE06BE2}">
      <dgm:prSet phldrT="[Text]" custT="1"/>
      <dgm:spPr/>
      <dgm:t>
        <a:bodyPr/>
        <a:lstStyle/>
        <a:p>
          <a:r>
            <a:rPr lang="en-US" sz="2400" dirty="0"/>
            <a:t>Separate Room</a:t>
          </a:r>
        </a:p>
      </dgm:t>
    </dgm:pt>
    <dgm:pt modelId="{560985F6-A619-4DCE-9EBA-258AB418AF16}" type="parTrans" cxnId="{35A4B009-2AC5-4BBF-82FC-6696C0B7957D}">
      <dgm:prSet/>
      <dgm:spPr/>
      <dgm:t>
        <a:bodyPr/>
        <a:lstStyle/>
        <a:p>
          <a:endParaRPr lang="en-US"/>
        </a:p>
      </dgm:t>
    </dgm:pt>
    <dgm:pt modelId="{B1CA2A69-FEC9-494D-B08F-171C7DFE62A0}" type="sibTrans" cxnId="{35A4B009-2AC5-4BBF-82FC-6696C0B7957D}">
      <dgm:prSet/>
      <dgm:spPr/>
      <dgm:t>
        <a:bodyPr/>
        <a:lstStyle/>
        <a:p>
          <a:endParaRPr lang="en-US"/>
        </a:p>
      </dgm:t>
    </dgm:pt>
    <dgm:pt modelId="{950E40C4-B8EB-46F0-8CB3-3FEB4FEAECC1}">
      <dgm:prSet phldrT="[Text]" custT="1"/>
      <dgm:spPr/>
      <dgm:t>
        <a:bodyPr/>
        <a:lstStyle/>
        <a:p>
          <a:r>
            <a:rPr lang="en-US" sz="2400" dirty="0"/>
            <a:t>Extra “stop-the-clock” breaks</a:t>
          </a:r>
        </a:p>
      </dgm:t>
    </dgm:pt>
    <dgm:pt modelId="{642357BD-0C4D-4584-88EA-B62B9C388A05}" type="parTrans" cxnId="{370A485B-553C-4687-99BE-D446B09293E3}">
      <dgm:prSet/>
      <dgm:spPr/>
      <dgm:t>
        <a:bodyPr/>
        <a:lstStyle/>
        <a:p>
          <a:endParaRPr lang="en-US"/>
        </a:p>
      </dgm:t>
    </dgm:pt>
    <dgm:pt modelId="{5B67EF69-147E-49A2-9051-205F03AE72D3}" type="sibTrans" cxnId="{370A485B-553C-4687-99BE-D446B09293E3}">
      <dgm:prSet/>
      <dgm:spPr/>
      <dgm:t>
        <a:bodyPr/>
        <a:lstStyle/>
        <a:p>
          <a:endParaRPr lang="en-US"/>
        </a:p>
      </dgm:t>
    </dgm:pt>
    <dgm:pt modelId="{0C0ECA74-B220-414F-8D54-8DB07EAC4EC4}" type="pres">
      <dgm:prSet presAssocID="{CCC3D5F4-2936-4295-BDE1-7AF11D356A5E}" presName="matrix" presStyleCnt="0">
        <dgm:presLayoutVars>
          <dgm:chMax val="1"/>
          <dgm:dir/>
          <dgm:resizeHandles val="exact"/>
        </dgm:presLayoutVars>
      </dgm:prSet>
      <dgm:spPr/>
    </dgm:pt>
    <dgm:pt modelId="{EA692C1D-23E1-494E-970F-7428FC070CD8}" type="pres">
      <dgm:prSet presAssocID="{CCC3D5F4-2936-4295-BDE1-7AF11D356A5E}" presName="axisShape" presStyleLbl="bgShp" presStyleIdx="0" presStyleCnt="1" custScaleX="66365" custScaleY="72118" custLinFactNeighborX="-16729" custLinFactNeighborY="6289"/>
      <dgm:spPr/>
    </dgm:pt>
    <dgm:pt modelId="{83E27722-F021-4EB6-BAF4-37C39107FD38}" type="pres">
      <dgm:prSet presAssocID="{CCC3D5F4-2936-4295-BDE1-7AF11D356A5E}" presName="rect1" presStyleLbl="node1" presStyleIdx="0" presStyleCnt="4" custScaleX="75244" custScaleY="74750" custLinFactNeighborX="-25715" custLinFactNeighborY="30560">
        <dgm:presLayoutVars>
          <dgm:chMax val="0"/>
          <dgm:chPref val="0"/>
          <dgm:bulletEnabled val="1"/>
        </dgm:presLayoutVars>
      </dgm:prSet>
      <dgm:spPr/>
    </dgm:pt>
    <dgm:pt modelId="{CA10D6C9-91D5-477E-BF22-B2020E59BCE4}" type="pres">
      <dgm:prSet presAssocID="{CCC3D5F4-2936-4295-BDE1-7AF11D356A5E}" presName="rect2" presStyleLbl="node1" presStyleIdx="1" presStyleCnt="4" custScaleX="74046" custScaleY="75383" custLinFactNeighborX="-57512" custLinFactNeighborY="31505">
        <dgm:presLayoutVars>
          <dgm:chMax val="0"/>
          <dgm:chPref val="0"/>
          <dgm:bulletEnabled val="1"/>
        </dgm:presLayoutVars>
      </dgm:prSet>
      <dgm:spPr/>
    </dgm:pt>
    <dgm:pt modelId="{2FB39D8A-C594-46BC-91C7-0BBDE1D06E99}" type="pres">
      <dgm:prSet presAssocID="{CCC3D5F4-2936-4295-BDE1-7AF11D356A5E}" presName="rect3" presStyleLbl="node1" presStyleIdx="2" presStyleCnt="4" custScaleX="78230" custScaleY="76690" custLinFactNeighborX="-27208" custLinFactNeighborY="891">
        <dgm:presLayoutVars>
          <dgm:chMax val="0"/>
          <dgm:chPref val="0"/>
          <dgm:bulletEnabled val="1"/>
        </dgm:presLayoutVars>
      </dgm:prSet>
      <dgm:spPr/>
    </dgm:pt>
    <dgm:pt modelId="{3F92B2E3-C713-43E6-9AA4-2AD1AFD07A8F}" type="pres">
      <dgm:prSet presAssocID="{CCC3D5F4-2936-4295-BDE1-7AF11D356A5E}" presName="rect4" presStyleLbl="node1" presStyleIdx="3" presStyleCnt="4" custScaleX="76909" custScaleY="77452" custLinFactNeighborX="-57512" custLinFactNeighborY="696">
        <dgm:presLayoutVars>
          <dgm:chMax val="0"/>
          <dgm:chPref val="0"/>
          <dgm:bulletEnabled val="1"/>
        </dgm:presLayoutVars>
      </dgm:prSet>
      <dgm:spPr/>
    </dgm:pt>
  </dgm:ptLst>
  <dgm:cxnLst>
    <dgm:cxn modelId="{35A4B009-2AC5-4BBF-82FC-6696C0B7957D}" srcId="{CCC3D5F4-2936-4295-BDE1-7AF11D356A5E}" destId="{6F74ED59-278D-4105-BFBB-AA7CDFE06BE2}" srcOrd="2" destOrd="0" parTransId="{560985F6-A619-4DCE-9EBA-258AB418AF16}" sibTransId="{B1CA2A69-FEC9-494D-B08F-171C7DFE62A0}"/>
    <dgm:cxn modelId="{91926D34-9240-49A0-A88A-57B64C978346}" type="presOf" srcId="{21F2ACD6-687F-40FF-9386-E9E3E75FAC7D}" destId="{83E27722-F021-4EB6-BAF4-37C39107FD38}" srcOrd="0" destOrd="0" presId="urn:microsoft.com/office/officeart/2005/8/layout/matrix2"/>
    <dgm:cxn modelId="{1B3EBC38-C818-465E-A071-FF8361425E3F}" type="presOf" srcId="{4C70F590-0130-4150-BAB7-D9C988EF6B08}" destId="{CA10D6C9-91D5-477E-BF22-B2020E59BCE4}" srcOrd="0" destOrd="0" presId="urn:microsoft.com/office/officeart/2005/8/layout/matrix2"/>
    <dgm:cxn modelId="{370A485B-553C-4687-99BE-D446B09293E3}" srcId="{CCC3D5F4-2936-4295-BDE1-7AF11D356A5E}" destId="{950E40C4-B8EB-46F0-8CB3-3FEB4FEAECC1}" srcOrd="3" destOrd="0" parTransId="{642357BD-0C4D-4584-88EA-B62B9C388A05}" sibTransId="{5B67EF69-147E-49A2-9051-205F03AE72D3}"/>
    <dgm:cxn modelId="{81D2AC62-07FE-4904-86B5-87DFAF90DCA2}" srcId="{CCC3D5F4-2936-4295-BDE1-7AF11D356A5E}" destId="{4C70F590-0130-4150-BAB7-D9C988EF6B08}" srcOrd="1" destOrd="0" parTransId="{6532EABD-0CDA-46F6-AB58-2B8F14228CB7}" sibTransId="{46E5869D-3848-4432-B77E-E1967FD85339}"/>
    <dgm:cxn modelId="{CBEB004C-09AC-4FE1-8349-2F0B6584110D}" type="presOf" srcId="{CCC3D5F4-2936-4295-BDE1-7AF11D356A5E}" destId="{0C0ECA74-B220-414F-8D54-8DB07EAC4EC4}" srcOrd="0" destOrd="0" presId="urn:microsoft.com/office/officeart/2005/8/layout/matrix2"/>
    <dgm:cxn modelId="{528EBC88-064F-4609-B45E-CD9768DAA8B8}" type="presOf" srcId="{950E40C4-B8EB-46F0-8CB3-3FEB4FEAECC1}" destId="{3F92B2E3-C713-43E6-9AA4-2AD1AFD07A8F}" srcOrd="0" destOrd="0" presId="urn:microsoft.com/office/officeart/2005/8/layout/matrix2"/>
    <dgm:cxn modelId="{F8B6D1AC-B7CD-470E-9D6E-4B9E458A0748}" type="presOf" srcId="{6F74ED59-278D-4105-BFBB-AA7CDFE06BE2}" destId="{2FB39D8A-C594-46BC-91C7-0BBDE1D06E99}" srcOrd="0" destOrd="0" presId="urn:microsoft.com/office/officeart/2005/8/layout/matrix2"/>
    <dgm:cxn modelId="{9BE205C7-5B45-426F-927D-28931F094B7F}" srcId="{CCC3D5F4-2936-4295-BDE1-7AF11D356A5E}" destId="{21F2ACD6-687F-40FF-9386-E9E3E75FAC7D}" srcOrd="0" destOrd="0" parTransId="{D88A6145-D914-4917-B796-4CCB9AFA6F11}" sibTransId="{D147B251-FB6A-43A6-91A2-533562B4A174}"/>
    <dgm:cxn modelId="{E5F66176-3EB7-49F7-ABB5-D33A9FBFD7DD}" type="presParOf" srcId="{0C0ECA74-B220-414F-8D54-8DB07EAC4EC4}" destId="{EA692C1D-23E1-494E-970F-7428FC070CD8}" srcOrd="0" destOrd="0" presId="urn:microsoft.com/office/officeart/2005/8/layout/matrix2"/>
    <dgm:cxn modelId="{214DA6B0-3B7E-4BE5-98C2-EF9FFEAEB875}" type="presParOf" srcId="{0C0ECA74-B220-414F-8D54-8DB07EAC4EC4}" destId="{83E27722-F021-4EB6-BAF4-37C39107FD38}" srcOrd="1" destOrd="0" presId="urn:microsoft.com/office/officeart/2005/8/layout/matrix2"/>
    <dgm:cxn modelId="{5013FB0C-8BF9-4E32-83D7-A2424D303D3D}" type="presParOf" srcId="{0C0ECA74-B220-414F-8D54-8DB07EAC4EC4}" destId="{CA10D6C9-91D5-477E-BF22-B2020E59BCE4}" srcOrd="2" destOrd="0" presId="urn:microsoft.com/office/officeart/2005/8/layout/matrix2"/>
    <dgm:cxn modelId="{A6EAC5BC-9BC2-463E-ACB5-B2A4EE26C11C}" type="presParOf" srcId="{0C0ECA74-B220-414F-8D54-8DB07EAC4EC4}" destId="{2FB39D8A-C594-46BC-91C7-0BBDE1D06E99}" srcOrd="3" destOrd="0" presId="urn:microsoft.com/office/officeart/2005/8/layout/matrix2"/>
    <dgm:cxn modelId="{88498153-9BF8-47B5-AC39-04A22C11962E}" type="presParOf" srcId="{0C0ECA74-B220-414F-8D54-8DB07EAC4EC4}" destId="{3F92B2E3-C713-43E6-9AA4-2AD1AFD07A8F}"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5B0EA1-4E2E-416F-827C-AE56F176CD5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928A5BA-A59C-405C-B0E5-2B32889D193A}">
      <dgm:prSet custT="1"/>
      <dgm:spPr/>
      <dgm:t>
        <a:bodyPr/>
        <a:lstStyle/>
        <a:p>
          <a:pPr algn="l"/>
          <a:r>
            <a:rPr lang="en-US" sz="4000" b="0" dirty="0">
              <a:latin typeface="Arial" panose="020B0604020202020204" pitchFamily="34" charset="0"/>
              <a:cs typeface="Arial" panose="020B0604020202020204" pitchFamily="34" charset="0"/>
            </a:rPr>
            <a:t>Universal Access </a:t>
          </a:r>
        </a:p>
        <a:p>
          <a:pPr algn="l"/>
          <a:r>
            <a:rPr lang="en-US" sz="4000" b="0" dirty="0">
              <a:latin typeface="Arial" panose="020B0604020202020204" pitchFamily="34" charset="0"/>
              <a:cs typeface="Arial" panose="020B0604020202020204" pitchFamily="34" charset="0"/>
            </a:rPr>
            <a:t>features</a:t>
          </a:r>
        </a:p>
      </dgm:t>
    </dgm:pt>
    <dgm:pt modelId="{351AD77D-093F-4CC2-A554-083800B56FE9}" type="parTrans" cxnId="{5FB32AC7-DA31-48CB-B98A-C2CC7D6660E2}">
      <dgm:prSet/>
      <dgm:spPr/>
      <dgm:t>
        <a:bodyPr/>
        <a:lstStyle/>
        <a:p>
          <a:endParaRPr lang="en-US" b="0">
            <a:latin typeface="Arial" panose="020B0604020202020204" pitchFamily="34" charset="0"/>
            <a:cs typeface="Arial" panose="020B0604020202020204" pitchFamily="34" charset="0"/>
          </a:endParaRPr>
        </a:p>
      </dgm:t>
    </dgm:pt>
    <dgm:pt modelId="{33C97DFF-D881-499A-800A-6F7B1EF35408}" type="sibTrans" cxnId="{5FB32AC7-DA31-48CB-B98A-C2CC7D6660E2}">
      <dgm:prSet/>
      <dgm:spPr/>
      <dgm:t>
        <a:bodyPr/>
        <a:lstStyle/>
        <a:p>
          <a:endParaRPr lang="en-US" b="0">
            <a:latin typeface="Arial" panose="020B0604020202020204" pitchFamily="34" charset="0"/>
            <a:cs typeface="Arial" panose="020B0604020202020204" pitchFamily="34" charset="0"/>
          </a:endParaRPr>
        </a:p>
      </dgm:t>
    </dgm:pt>
    <dgm:pt modelId="{B2E87495-D19D-4826-814E-B8E1BE102DA2}">
      <dgm:prSet custT="1"/>
      <dgm:spPr/>
      <dgm:t>
        <a:bodyPr/>
        <a:lstStyle/>
        <a:p>
          <a:pPr algn="l"/>
          <a:r>
            <a:rPr lang="en-US" sz="4000" b="0" dirty="0">
              <a:latin typeface="Arial" panose="020B0604020202020204" pitchFamily="34" charset="0"/>
              <a:cs typeface="Arial" panose="020B0604020202020204" pitchFamily="34" charset="0"/>
            </a:rPr>
            <a:t>Adaptive </a:t>
          </a:r>
        </a:p>
        <a:p>
          <a:pPr algn="l"/>
          <a:r>
            <a:rPr lang="en-US" sz="4000" b="0" dirty="0">
              <a:latin typeface="Arial" panose="020B0604020202020204" pitchFamily="34" charset="0"/>
              <a:cs typeface="Arial" panose="020B0604020202020204" pitchFamily="34" charset="0"/>
            </a:rPr>
            <a:t>equipment</a:t>
          </a:r>
        </a:p>
      </dgm:t>
    </dgm:pt>
    <dgm:pt modelId="{FBC8BA1F-C98B-4916-A431-60218E9EF38B}" type="parTrans" cxnId="{EB9E2C08-7DF0-476E-8840-2D6868C343AA}">
      <dgm:prSet/>
      <dgm:spPr/>
      <dgm:t>
        <a:bodyPr/>
        <a:lstStyle/>
        <a:p>
          <a:endParaRPr lang="en-US" b="0">
            <a:latin typeface="Arial" panose="020B0604020202020204" pitchFamily="34" charset="0"/>
            <a:cs typeface="Arial" panose="020B0604020202020204" pitchFamily="34" charset="0"/>
          </a:endParaRPr>
        </a:p>
      </dgm:t>
    </dgm:pt>
    <dgm:pt modelId="{1340C552-050C-4C04-A3FC-8D912CF09C35}" type="sibTrans" cxnId="{EB9E2C08-7DF0-476E-8840-2D6868C343AA}">
      <dgm:prSet/>
      <dgm:spPr/>
      <dgm:t>
        <a:bodyPr/>
        <a:lstStyle/>
        <a:p>
          <a:endParaRPr lang="en-US" b="0">
            <a:latin typeface="Arial" panose="020B0604020202020204" pitchFamily="34" charset="0"/>
            <a:cs typeface="Arial" panose="020B0604020202020204" pitchFamily="34" charset="0"/>
          </a:endParaRPr>
        </a:p>
      </dgm:t>
    </dgm:pt>
    <dgm:pt modelId="{BE3AC281-3BD0-4E60-A9E0-1EF2DF2BB366}">
      <dgm:prSet custT="1"/>
      <dgm:spPr/>
      <dgm:t>
        <a:bodyPr/>
        <a:lstStyle/>
        <a:p>
          <a:pPr algn="l"/>
          <a:r>
            <a:rPr lang="en-US" sz="4000" b="0" dirty="0">
              <a:latin typeface="Arial" panose="020B0604020202020204" pitchFamily="34" charset="0"/>
              <a:cs typeface="Arial" panose="020B0604020202020204" pitchFamily="34" charset="0"/>
            </a:rPr>
            <a:t>Magnification</a:t>
          </a:r>
        </a:p>
      </dgm:t>
    </dgm:pt>
    <dgm:pt modelId="{057FD839-4D78-4E21-917F-AD14A577A2B8}" type="parTrans" cxnId="{B50FABF5-5D4D-4013-BF51-2AAB2D7B7E9F}">
      <dgm:prSet/>
      <dgm:spPr/>
      <dgm:t>
        <a:bodyPr/>
        <a:lstStyle/>
        <a:p>
          <a:endParaRPr lang="en-US" b="0">
            <a:latin typeface="Arial" panose="020B0604020202020204" pitchFamily="34" charset="0"/>
            <a:cs typeface="Arial" panose="020B0604020202020204" pitchFamily="34" charset="0"/>
          </a:endParaRPr>
        </a:p>
      </dgm:t>
    </dgm:pt>
    <dgm:pt modelId="{23548D1C-AD48-47EF-B375-7A75E0C77996}" type="sibTrans" cxnId="{B50FABF5-5D4D-4013-BF51-2AAB2D7B7E9F}">
      <dgm:prSet/>
      <dgm:spPr/>
      <dgm:t>
        <a:bodyPr/>
        <a:lstStyle/>
        <a:p>
          <a:endParaRPr lang="en-US" b="0">
            <a:latin typeface="Arial" panose="020B0604020202020204" pitchFamily="34" charset="0"/>
            <a:cs typeface="Arial" panose="020B0604020202020204" pitchFamily="34" charset="0"/>
          </a:endParaRPr>
        </a:p>
      </dgm:t>
    </dgm:pt>
    <dgm:pt modelId="{B0540E30-AB7B-40C2-98EE-17387C034273}">
      <dgm:prSet custT="1"/>
      <dgm:spPr/>
      <dgm:t>
        <a:bodyPr/>
        <a:lstStyle/>
        <a:p>
          <a:pPr algn="l"/>
          <a:r>
            <a:rPr lang="en-US" sz="4000" b="0" dirty="0">
              <a:latin typeface="Arial" panose="020B0604020202020204" pitchFamily="34" charset="0"/>
              <a:cs typeface="Arial" panose="020B0604020202020204" pitchFamily="34" charset="0"/>
            </a:rPr>
            <a:t>  JAWS</a:t>
          </a:r>
        </a:p>
      </dgm:t>
    </dgm:pt>
    <dgm:pt modelId="{9BF8C47E-8976-4CB8-8B97-E55866BCAB26}" type="parTrans" cxnId="{A3615D68-1B1C-4CC8-B694-0D38FD91BF87}">
      <dgm:prSet/>
      <dgm:spPr/>
      <dgm:t>
        <a:bodyPr/>
        <a:lstStyle/>
        <a:p>
          <a:endParaRPr lang="en-US" b="0">
            <a:latin typeface="Arial" panose="020B0604020202020204" pitchFamily="34" charset="0"/>
            <a:cs typeface="Arial" panose="020B0604020202020204" pitchFamily="34" charset="0"/>
          </a:endParaRPr>
        </a:p>
      </dgm:t>
    </dgm:pt>
    <dgm:pt modelId="{158E8EAC-C2B9-499A-AEE0-005D69FC4977}" type="sibTrans" cxnId="{A3615D68-1B1C-4CC8-B694-0D38FD91BF87}">
      <dgm:prSet/>
      <dgm:spPr/>
      <dgm:t>
        <a:bodyPr/>
        <a:lstStyle/>
        <a:p>
          <a:endParaRPr lang="en-US" b="0">
            <a:latin typeface="Arial" panose="020B0604020202020204" pitchFamily="34" charset="0"/>
            <a:cs typeface="Arial" panose="020B0604020202020204" pitchFamily="34" charset="0"/>
          </a:endParaRPr>
        </a:p>
      </dgm:t>
    </dgm:pt>
    <dgm:pt modelId="{8083C4B1-1623-400F-A7D6-DDC29C4CE1F7}" type="pres">
      <dgm:prSet presAssocID="{185B0EA1-4E2E-416F-827C-AE56F176CD54}" presName="diagram" presStyleCnt="0">
        <dgm:presLayoutVars>
          <dgm:dir/>
          <dgm:resizeHandles val="exact"/>
        </dgm:presLayoutVars>
      </dgm:prSet>
      <dgm:spPr/>
    </dgm:pt>
    <dgm:pt modelId="{3B09CB2D-0C04-4401-A7F7-AE6B9D590B65}" type="pres">
      <dgm:prSet presAssocID="{7928A5BA-A59C-405C-B0E5-2B32889D193A}" presName="node" presStyleLbl="node1" presStyleIdx="0" presStyleCnt="4" custScaleX="135333" custScaleY="90164" custLinFactNeighborY="6165">
        <dgm:presLayoutVars>
          <dgm:bulletEnabled val="1"/>
        </dgm:presLayoutVars>
      </dgm:prSet>
      <dgm:spPr/>
    </dgm:pt>
    <dgm:pt modelId="{D9CD6796-370B-4983-A93E-4A913F4E6104}" type="pres">
      <dgm:prSet presAssocID="{33C97DFF-D881-499A-800A-6F7B1EF35408}" presName="sibTrans" presStyleCnt="0"/>
      <dgm:spPr/>
    </dgm:pt>
    <dgm:pt modelId="{A05D9F45-F572-4FD0-ABEF-8549EB1DDE0B}" type="pres">
      <dgm:prSet presAssocID="{B2E87495-D19D-4826-814E-B8E1BE102DA2}" presName="node" presStyleLbl="node1" presStyleIdx="1" presStyleCnt="4" custScaleX="140732" custScaleY="88881" custLinFactNeighborX="-3102" custLinFactNeighborY="6165">
        <dgm:presLayoutVars>
          <dgm:bulletEnabled val="1"/>
        </dgm:presLayoutVars>
      </dgm:prSet>
      <dgm:spPr/>
    </dgm:pt>
    <dgm:pt modelId="{9DC989EE-3134-4C40-9437-2E8DEA5A4309}" type="pres">
      <dgm:prSet presAssocID="{1340C552-050C-4C04-A3FC-8D912CF09C35}" presName="sibTrans" presStyleCnt="0"/>
      <dgm:spPr/>
    </dgm:pt>
    <dgm:pt modelId="{20C4D483-9D13-4555-9C93-01007C6FA185}" type="pres">
      <dgm:prSet presAssocID="{BE3AC281-3BD0-4E60-A9E0-1EF2DF2BB366}" presName="node" presStyleLbl="node1" presStyleIdx="2" presStyleCnt="4" custScaleX="136935" custScaleY="86887" custLinFactNeighborX="-1117" custLinFactNeighborY="-12211">
        <dgm:presLayoutVars>
          <dgm:bulletEnabled val="1"/>
        </dgm:presLayoutVars>
      </dgm:prSet>
      <dgm:spPr/>
    </dgm:pt>
    <dgm:pt modelId="{A8555962-9D46-477E-8EFB-63CCB0EE9954}" type="pres">
      <dgm:prSet presAssocID="{23548D1C-AD48-47EF-B375-7A75E0C77996}" presName="sibTrans" presStyleCnt="0"/>
      <dgm:spPr/>
    </dgm:pt>
    <dgm:pt modelId="{413961C7-D13B-4041-8A10-2E06D82FA0AF}" type="pres">
      <dgm:prSet presAssocID="{B0540E30-AB7B-40C2-98EE-17387C034273}" presName="node" presStyleLbl="node1" presStyleIdx="3" presStyleCnt="4" custScaleX="141292" custScaleY="82744" custLinFactNeighborX="-3149" custLinFactNeighborY="-12090">
        <dgm:presLayoutVars>
          <dgm:bulletEnabled val="1"/>
        </dgm:presLayoutVars>
      </dgm:prSet>
      <dgm:spPr/>
    </dgm:pt>
  </dgm:ptLst>
  <dgm:cxnLst>
    <dgm:cxn modelId="{B2289802-FD23-4C2E-8029-54B79750475C}" type="presOf" srcId="{7928A5BA-A59C-405C-B0E5-2B32889D193A}" destId="{3B09CB2D-0C04-4401-A7F7-AE6B9D590B65}" srcOrd="0" destOrd="0" presId="urn:microsoft.com/office/officeart/2005/8/layout/default"/>
    <dgm:cxn modelId="{EB9E2C08-7DF0-476E-8840-2D6868C343AA}" srcId="{185B0EA1-4E2E-416F-827C-AE56F176CD54}" destId="{B2E87495-D19D-4826-814E-B8E1BE102DA2}" srcOrd="1" destOrd="0" parTransId="{FBC8BA1F-C98B-4916-A431-60218E9EF38B}" sibTransId="{1340C552-050C-4C04-A3FC-8D912CF09C35}"/>
    <dgm:cxn modelId="{FFA6BE45-04F1-4219-BE1E-A50054C0BDEC}" type="presOf" srcId="{B0540E30-AB7B-40C2-98EE-17387C034273}" destId="{413961C7-D13B-4041-8A10-2E06D82FA0AF}" srcOrd="0" destOrd="0" presId="urn:microsoft.com/office/officeart/2005/8/layout/default"/>
    <dgm:cxn modelId="{A3615D68-1B1C-4CC8-B694-0D38FD91BF87}" srcId="{185B0EA1-4E2E-416F-827C-AE56F176CD54}" destId="{B0540E30-AB7B-40C2-98EE-17387C034273}" srcOrd="3" destOrd="0" parTransId="{9BF8C47E-8976-4CB8-8B97-E55866BCAB26}" sibTransId="{158E8EAC-C2B9-499A-AEE0-005D69FC4977}"/>
    <dgm:cxn modelId="{FF67E790-5045-4DD4-B7E6-2C0403AB9292}" type="presOf" srcId="{B2E87495-D19D-4826-814E-B8E1BE102DA2}" destId="{A05D9F45-F572-4FD0-ABEF-8549EB1DDE0B}" srcOrd="0" destOrd="0" presId="urn:microsoft.com/office/officeart/2005/8/layout/default"/>
    <dgm:cxn modelId="{B028ECAD-6054-4FF2-8651-94B5399004D8}" type="presOf" srcId="{BE3AC281-3BD0-4E60-A9E0-1EF2DF2BB366}" destId="{20C4D483-9D13-4555-9C93-01007C6FA185}" srcOrd="0" destOrd="0" presId="urn:microsoft.com/office/officeart/2005/8/layout/default"/>
    <dgm:cxn modelId="{F1E082C0-F221-4325-91BE-130537D340A5}" type="presOf" srcId="{185B0EA1-4E2E-416F-827C-AE56F176CD54}" destId="{8083C4B1-1623-400F-A7D6-DDC29C4CE1F7}" srcOrd="0" destOrd="0" presId="urn:microsoft.com/office/officeart/2005/8/layout/default"/>
    <dgm:cxn modelId="{5FB32AC7-DA31-48CB-B98A-C2CC7D6660E2}" srcId="{185B0EA1-4E2E-416F-827C-AE56F176CD54}" destId="{7928A5BA-A59C-405C-B0E5-2B32889D193A}" srcOrd="0" destOrd="0" parTransId="{351AD77D-093F-4CC2-A554-083800B56FE9}" sibTransId="{33C97DFF-D881-499A-800A-6F7B1EF35408}"/>
    <dgm:cxn modelId="{B50FABF5-5D4D-4013-BF51-2AAB2D7B7E9F}" srcId="{185B0EA1-4E2E-416F-827C-AE56F176CD54}" destId="{BE3AC281-3BD0-4E60-A9E0-1EF2DF2BB366}" srcOrd="2" destOrd="0" parTransId="{057FD839-4D78-4E21-917F-AD14A577A2B8}" sibTransId="{23548D1C-AD48-47EF-B375-7A75E0C77996}"/>
    <dgm:cxn modelId="{B7925831-DE6B-4C1D-9EDB-BDD661273FBA}" type="presParOf" srcId="{8083C4B1-1623-400F-A7D6-DDC29C4CE1F7}" destId="{3B09CB2D-0C04-4401-A7F7-AE6B9D590B65}" srcOrd="0" destOrd="0" presId="urn:microsoft.com/office/officeart/2005/8/layout/default"/>
    <dgm:cxn modelId="{44F1563B-A7AC-46FD-9B6E-72F2BA1550A5}" type="presParOf" srcId="{8083C4B1-1623-400F-A7D6-DDC29C4CE1F7}" destId="{D9CD6796-370B-4983-A93E-4A913F4E6104}" srcOrd="1" destOrd="0" presId="urn:microsoft.com/office/officeart/2005/8/layout/default"/>
    <dgm:cxn modelId="{7B6DF675-737F-4CC4-A76B-E645B7D4F417}" type="presParOf" srcId="{8083C4B1-1623-400F-A7D6-DDC29C4CE1F7}" destId="{A05D9F45-F572-4FD0-ABEF-8549EB1DDE0B}" srcOrd="2" destOrd="0" presId="urn:microsoft.com/office/officeart/2005/8/layout/default"/>
    <dgm:cxn modelId="{F88EFA81-46FE-41A1-85B0-4B824C2FF5D1}" type="presParOf" srcId="{8083C4B1-1623-400F-A7D6-DDC29C4CE1F7}" destId="{9DC989EE-3134-4C40-9437-2E8DEA5A4309}" srcOrd="3" destOrd="0" presId="urn:microsoft.com/office/officeart/2005/8/layout/default"/>
    <dgm:cxn modelId="{08C78BF7-2D25-47F4-86CA-C5C3E285990B}" type="presParOf" srcId="{8083C4B1-1623-400F-A7D6-DDC29C4CE1F7}" destId="{20C4D483-9D13-4555-9C93-01007C6FA185}" srcOrd="4" destOrd="0" presId="urn:microsoft.com/office/officeart/2005/8/layout/default"/>
    <dgm:cxn modelId="{196C240A-A25F-4F7E-8B07-C18B7533E8CE}" type="presParOf" srcId="{8083C4B1-1623-400F-A7D6-DDC29C4CE1F7}" destId="{A8555962-9D46-477E-8EFB-63CCB0EE9954}" srcOrd="5" destOrd="0" presId="urn:microsoft.com/office/officeart/2005/8/layout/default"/>
    <dgm:cxn modelId="{5C65BB5E-DD89-48B8-9A8A-2459EB6E4182}" type="presParOf" srcId="{8083C4B1-1623-400F-A7D6-DDC29C4CE1F7}" destId="{413961C7-D13B-4041-8A10-2E06D82FA0AF}" srcOrd="6"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7016E-A485-432B-8672-7FB2E94BD8F0}">
      <dsp:nvSpPr>
        <dsp:cNvPr id="0" name=""/>
        <dsp:cNvSpPr/>
      </dsp:nvSpPr>
      <dsp:spPr>
        <a:xfrm>
          <a:off x="1765545" y="0"/>
          <a:ext cx="4982866" cy="4982866"/>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E1E5F7-4396-4A66-8D78-764A28A7376E}">
      <dsp:nvSpPr>
        <dsp:cNvPr id="0" name=""/>
        <dsp:cNvSpPr/>
      </dsp:nvSpPr>
      <dsp:spPr>
        <a:xfrm>
          <a:off x="2238917" y="473372"/>
          <a:ext cx="1943317" cy="194331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a:p>
          <a:pPr marL="0" lvl="0" indent="0" algn="ctr" defTabSz="622300" rtl="0">
            <a:lnSpc>
              <a:spcPct val="90000"/>
            </a:lnSpc>
            <a:spcBef>
              <a:spcPct val="0"/>
            </a:spcBef>
            <a:spcAft>
              <a:spcPct val="35000"/>
            </a:spcAft>
            <a:buNone/>
          </a:pP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a:p>
          <a:pPr marL="0" lvl="0" indent="0" algn="ctr" defTabSz="622300" rtl="0">
            <a:lnSpc>
              <a:spcPct val="90000"/>
            </a:lnSpc>
            <a:spcBef>
              <a:spcPct val="0"/>
            </a:spcBef>
            <a:spcAft>
              <a:spcPct val="35000"/>
            </a:spcAft>
            <a:buNone/>
          </a:pPr>
          <a:r>
            <a:rPr lang="en-US" sz="1400" kern="1200" dirty="0">
              <a:latin typeface="Open Sans" panose="020B0606030504020204" pitchFamily="34" charset="0"/>
              <a:ea typeface="Open Sans" panose="020B0606030504020204" pitchFamily="34" charset="0"/>
              <a:cs typeface="Open Sans" panose="020B0606030504020204" pitchFamily="34" charset="0"/>
            </a:rPr>
            <a:t>Purpose of Accommodations</a:t>
          </a:r>
        </a:p>
      </dsp:txBody>
      <dsp:txXfrm>
        <a:off x="2333782" y="568237"/>
        <a:ext cx="1753587" cy="1753587"/>
      </dsp:txXfrm>
    </dsp:sp>
    <dsp:sp modelId="{C861A06E-AF64-4969-9492-D2A8CC4B17DF}">
      <dsp:nvSpPr>
        <dsp:cNvPr id="0" name=""/>
        <dsp:cNvSpPr/>
      </dsp:nvSpPr>
      <dsp:spPr>
        <a:xfrm>
          <a:off x="4331720" y="473372"/>
          <a:ext cx="1943317" cy="194331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a:p>
          <a:pPr marL="0" lvl="0" indent="0" algn="ctr" defTabSz="622300" rtl="0">
            <a:lnSpc>
              <a:spcPct val="90000"/>
            </a:lnSpc>
            <a:spcBef>
              <a:spcPct val="0"/>
            </a:spcBef>
            <a:spcAft>
              <a:spcPct val="35000"/>
            </a:spcAft>
            <a:buNone/>
          </a:pP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a:p>
          <a:pPr marL="0" lvl="0" indent="0" algn="ctr" defTabSz="622300" rtl="0">
            <a:lnSpc>
              <a:spcPct val="90000"/>
            </a:lnSpc>
            <a:spcBef>
              <a:spcPct val="0"/>
            </a:spcBef>
            <a:spcAft>
              <a:spcPct val="35000"/>
            </a:spcAft>
            <a:buNone/>
          </a:pPr>
          <a:r>
            <a:rPr lang="en-US" sz="1400" kern="1200" dirty="0">
              <a:latin typeface="Open Sans" panose="020B0606030504020204" pitchFamily="34" charset="0"/>
              <a:ea typeface="Open Sans" panose="020B0606030504020204" pitchFamily="34" charset="0"/>
              <a:cs typeface="Open Sans" panose="020B0606030504020204" pitchFamily="34" charset="0"/>
            </a:rPr>
            <a:t>Not a Guarantee of improvement</a:t>
          </a:r>
        </a:p>
      </dsp:txBody>
      <dsp:txXfrm>
        <a:off x="4426585" y="568237"/>
        <a:ext cx="1753587" cy="1753587"/>
      </dsp:txXfrm>
    </dsp:sp>
    <dsp:sp modelId="{5B134C40-AAF3-47D3-8F45-CD1C48CC2030}">
      <dsp:nvSpPr>
        <dsp:cNvPr id="0" name=""/>
        <dsp:cNvSpPr/>
      </dsp:nvSpPr>
      <dsp:spPr>
        <a:xfrm>
          <a:off x="2238917" y="2566175"/>
          <a:ext cx="1943317" cy="194331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a:p>
          <a:pPr marL="0" lvl="0" indent="0" algn="ctr" defTabSz="622300" rtl="0">
            <a:lnSpc>
              <a:spcPct val="90000"/>
            </a:lnSpc>
            <a:spcBef>
              <a:spcPct val="0"/>
            </a:spcBef>
            <a:spcAft>
              <a:spcPct val="35000"/>
            </a:spcAft>
            <a:buNone/>
          </a:pP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a:p>
          <a:pPr marL="0" lvl="0" indent="0" algn="ctr" defTabSz="622300" rtl="0">
            <a:lnSpc>
              <a:spcPct val="90000"/>
            </a:lnSpc>
            <a:spcBef>
              <a:spcPct val="0"/>
            </a:spcBef>
            <a:spcAft>
              <a:spcPct val="35000"/>
            </a:spcAft>
            <a:buNone/>
          </a:pPr>
          <a:r>
            <a:rPr lang="en-US" sz="1400" kern="1200" dirty="0">
              <a:latin typeface="Open Sans" panose="020B0606030504020204" pitchFamily="34" charset="0"/>
              <a:ea typeface="Open Sans" panose="020B0606030504020204" pitchFamily="34" charset="0"/>
              <a:cs typeface="Open Sans" panose="020B0606030504020204" pitchFamily="34" charset="0"/>
            </a:rPr>
            <a:t>Individualized Consideration</a:t>
          </a:r>
        </a:p>
      </dsp:txBody>
      <dsp:txXfrm>
        <a:off x="2333782" y="2661040"/>
        <a:ext cx="1753587" cy="1753587"/>
      </dsp:txXfrm>
    </dsp:sp>
    <dsp:sp modelId="{21874B8A-C18D-443D-B40E-C55FB318B1B7}">
      <dsp:nvSpPr>
        <dsp:cNvPr id="0" name=""/>
        <dsp:cNvSpPr/>
      </dsp:nvSpPr>
      <dsp:spPr>
        <a:xfrm>
          <a:off x="4331720" y="2566175"/>
          <a:ext cx="1943317" cy="194331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a:p>
          <a:pPr marL="0" lvl="0" indent="0" algn="ctr" defTabSz="622300" rtl="0">
            <a:lnSpc>
              <a:spcPct val="90000"/>
            </a:lnSpc>
            <a:spcBef>
              <a:spcPct val="0"/>
            </a:spcBef>
            <a:spcAft>
              <a:spcPct val="35000"/>
            </a:spcAft>
            <a:buNone/>
          </a:pP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a:p>
          <a:pPr marL="0" lvl="0" indent="0" algn="ctr" defTabSz="622300" rtl="0">
            <a:lnSpc>
              <a:spcPct val="90000"/>
            </a:lnSpc>
            <a:spcBef>
              <a:spcPct val="0"/>
            </a:spcBef>
            <a:spcAft>
              <a:spcPct val="35000"/>
            </a:spcAft>
            <a:buNone/>
          </a:pPr>
          <a:r>
            <a:rPr lang="en-US" sz="1400" kern="1200" dirty="0">
              <a:latin typeface="Open Sans" panose="020B0606030504020204" pitchFamily="34" charset="0"/>
              <a:ea typeface="Open Sans" panose="020B0606030504020204" pitchFamily="34" charset="0"/>
              <a:cs typeface="Open Sans" panose="020B0606030504020204" pitchFamily="34" charset="0"/>
            </a:rPr>
            <a:t>Appropriate Documentation</a:t>
          </a:r>
        </a:p>
      </dsp:txBody>
      <dsp:txXfrm>
        <a:off x="4426585" y="2661040"/>
        <a:ext cx="1753587" cy="17535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692C1D-23E1-494E-970F-7428FC070CD8}">
      <dsp:nvSpPr>
        <dsp:cNvPr id="0" name=""/>
        <dsp:cNvSpPr/>
      </dsp:nvSpPr>
      <dsp:spPr>
        <a:xfrm>
          <a:off x="839321" y="1071189"/>
          <a:ext cx="3550373" cy="3858145"/>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E27722-F021-4EB6-BAF4-37C39107FD38}">
      <dsp:nvSpPr>
        <dsp:cNvPr id="0" name=""/>
        <dsp:cNvSpPr/>
      </dsp:nvSpPr>
      <dsp:spPr>
        <a:xfrm>
          <a:off x="896922" y="1260785"/>
          <a:ext cx="1610151" cy="1599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en-US" sz="2400" kern="1200" dirty="0"/>
            <a:t>Reader/</a:t>
          </a:r>
        </a:p>
        <a:p>
          <a:pPr marL="0" lvl="0" indent="0" algn="ctr" defTabSz="1066800">
            <a:lnSpc>
              <a:spcPct val="90000"/>
            </a:lnSpc>
            <a:spcBef>
              <a:spcPct val="0"/>
            </a:spcBef>
            <a:spcAft>
              <a:spcPts val="0"/>
            </a:spcAft>
            <a:buNone/>
          </a:pPr>
          <a:r>
            <a:rPr lang="en-US" sz="2400" kern="1200" dirty="0"/>
            <a:t>recorder</a:t>
          </a:r>
        </a:p>
      </dsp:txBody>
      <dsp:txXfrm>
        <a:off x="975007" y="1338870"/>
        <a:ext cx="1453981" cy="1443410"/>
      </dsp:txXfrm>
    </dsp:sp>
    <dsp:sp modelId="{CA10D6C9-91D5-477E-BF22-B2020E59BCE4}">
      <dsp:nvSpPr>
        <dsp:cNvPr id="0" name=""/>
        <dsp:cNvSpPr/>
      </dsp:nvSpPr>
      <dsp:spPr>
        <a:xfrm>
          <a:off x="2743704" y="1274234"/>
          <a:ext cx="1584515" cy="161312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Extra Time</a:t>
          </a:r>
        </a:p>
      </dsp:txBody>
      <dsp:txXfrm>
        <a:off x="2821054" y="1351584"/>
        <a:ext cx="1429815" cy="1458426"/>
      </dsp:txXfrm>
    </dsp:sp>
    <dsp:sp modelId="{2FB39D8A-C594-46BC-91C7-0BBDE1D06E99}">
      <dsp:nvSpPr>
        <dsp:cNvPr id="0" name=""/>
        <dsp:cNvSpPr/>
      </dsp:nvSpPr>
      <dsp:spPr>
        <a:xfrm>
          <a:off x="833024" y="3119529"/>
          <a:ext cx="1674049" cy="164109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Separate Room</a:t>
          </a:r>
        </a:p>
      </dsp:txBody>
      <dsp:txXfrm>
        <a:off x="913136" y="3199641"/>
        <a:ext cx="1513825" cy="1480870"/>
      </dsp:txXfrm>
    </dsp:sp>
    <dsp:sp modelId="{3F92B2E3-C713-43E6-9AA4-2AD1AFD07A8F}">
      <dsp:nvSpPr>
        <dsp:cNvPr id="0" name=""/>
        <dsp:cNvSpPr/>
      </dsp:nvSpPr>
      <dsp:spPr>
        <a:xfrm>
          <a:off x="2713071" y="3107204"/>
          <a:ext cx="1645781" cy="1657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Extra “stop-the-clock” breaks</a:t>
          </a:r>
        </a:p>
      </dsp:txBody>
      <dsp:txXfrm>
        <a:off x="2793411" y="3187544"/>
        <a:ext cx="1485101" cy="14967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09CB2D-0C04-4401-A7F7-AE6B9D590B65}">
      <dsp:nvSpPr>
        <dsp:cNvPr id="0" name=""/>
        <dsp:cNvSpPr/>
      </dsp:nvSpPr>
      <dsp:spPr>
        <a:xfrm>
          <a:off x="232299" y="130418"/>
          <a:ext cx="4709713" cy="188267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0" kern="1200" dirty="0">
              <a:latin typeface="Arial" panose="020B0604020202020204" pitchFamily="34" charset="0"/>
              <a:cs typeface="Arial" panose="020B0604020202020204" pitchFamily="34" charset="0"/>
            </a:rPr>
            <a:t>Universal Access </a:t>
          </a:r>
        </a:p>
        <a:p>
          <a:pPr marL="0" lvl="0" indent="0" algn="l" defTabSz="1778000">
            <a:lnSpc>
              <a:spcPct val="90000"/>
            </a:lnSpc>
            <a:spcBef>
              <a:spcPct val="0"/>
            </a:spcBef>
            <a:spcAft>
              <a:spcPct val="35000"/>
            </a:spcAft>
            <a:buNone/>
          </a:pPr>
          <a:r>
            <a:rPr lang="en-US" sz="4000" b="0" kern="1200" dirty="0">
              <a:latin typeface="Arial" panose="020B0604020202020204" pitchFamily="34" charset="0"/>
              <a:cs typeface="Arial" panose="020B0604020202020204" pitchFamily="34" charset="0"/>
            </a:rPr>
            <a:t>features</a:t>
          </a:r>
        </a:p>
      </dsp:txBody>
      <dsp:txXfrm>
        <a:off x="232299" y="130418"/>
        <a:ext cx="4709713" cy="1882674"/>
      </dsp:txXfrm>
    </dsp:sp>
    <dsp:sp modelId="{A05D9F45-F572-4FD0-ABEF-8549EB1DDE0B}">
      <dsp:nvSpPr>
        <dsp:cNvPr id="0" name=""/>
        <dsp:cNvSpPr/>
      </dsp:nvSpPr>
      <dsp:spPr>
        <a:xfrm>
          <a:off x="5182070" y="143813"/>
          <a:ext cx="4897603" cy="185588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0" kern="1200" dirty="0">
              <a:latin typeface="Arial" panose="020B0604020202020204" pitchFamily="34" charset="0"/>
              <a:cs typeface="Arial" panose="020B0604020202020204" pitchFamily="34" charset="0"/>
            </a:rPr>
            <a:t>Adaptive </a:t>
          </a:r>
        </a:p>
        <a:p>
          <a:pPr marL="0" lvl="0" indent="0" algn="l" defTabSz="1778000">
            <a:lnSpc>
              <a:spcPct val="90000"/>
            </a:lnSpc>
            <a:spcBef>
              <a:spcPct val="0"/>
            </a:spcBef>
            <a:spcAft>
              <a:spcPct val="35000"/>
            </a:spcAft>
            <a:buNone/>
          </a:pPr>
          <a:r>
            <a:rPr lang="en-US" sz="4000" b="0" kern="1200" dirty="0">
              <a:latin typeface="Arial" panose="020B0604020202020204" pitchFamily="34" charset="0"/>
              <a:cs typeface="Arial" panose="020B0604020202020204" pitchFamily="34" charset="0"/>
            </a:rPr>
            <a:t>equipment</a:t>
          </a:r>
        </a:p>
      </dsp:txBody>
      <dsp:txXfrm>
        <a:off x="5182070" y="143813"/>
        <a:ext cx="4897603" cy="1855884"/>
      </dsp:txXfrm>
    </dsp:sp>
    <dsp:sp modelId="{20C4D483-9D13-4555-9C93-01007C6FA185}">
      <dsp:nvSpPr>
        <dsp:cNvPr id="0" name=""/>
        <dsp:cNvSpPr/>
      </dsp:nvSpPr>
      <dsp:spPr>
        <a:xfrm>
          <a:off x="155807" y="1977400"/>
          <a:ext cx="4765464" cy="181424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0" kern="1200" dirty="0">
              <a:latin typeface="Arial" panose="020B0604020202020204" pitchFamily="34" charset="0"/>
              <a:cs typeface="Arial" panose="020B0604020202020204" pitchFamily="34" charset="0"/>
            </a:rPr>
            <a:t>Magnification</a:t>
          </a:r>
        </a:p>
      </dsp:txBody>
      <dsp:txXfrm>
        <a:off x="155807" y="1977400"/>
        <a:ext cx="4765464" cy="1814248"/>
      </dsp:txXfrm>
    </dsp:sp>
    <dsp:sp modelId="{413961C7-D13B-4041-8A10-2E06D82FA0AF}">
      <dsp:nvSpPr>
        <dsp:cNvPr id="0" name=""/>
        <dsp:cNvSpPr/>
      </dsp:nvSpPr>
      <dsp:spPr>
        <a:xfrm>
          <a:off x="5198565" y="2023181"/>
          <a:ext cx="4917092" cy="172774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0" kern="1200" dirty="0">
              <a:latin typeface="Arial" panose="020B0604020202020204" pitchFamily="34" charset="0"/>
              <a:cs typeface="Arial" panose="020B0604020202020204" pitchFamily="34" charset="0"/>
            </a:rPr>
            <a:t>  JAWS</a:t>
          </a:r>
        </a:p>
      </dsp:txBody>
      <dsp:txXfrm>
        <a:off x="5198565" y="2023181"/>
        <a:ext cx="4917092" cy="1727740"/>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C83787-3F18-0941-951C-86CE87CB8BF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CFD4A53-B40D-A44E-AAA5-FBB216496045}"/>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00F8A632-5CF8-D44E-AD53-C703B91031D5}" type="datetimeFigureOut">
              <a:rPr lang="en-US" smtClean="0"/>
              <a:t>8/18/2025</a:t>
            </a:fld>
            <a:endParaRPr lang="en-US"/>
          </a:p>
        </p:txBody>
      </p:sp>
      <p:sp>
        <p:nvSpPr>
          <p:cNvPr id="4" name="Footer Placeholder 3">
            <a:extLst>
              <a:ext uri="{FF2B5EF4-FFF2-40B4-BE49-F238E27FC236}">
                <a16:creationId xmlns:a16="http://schemas.microsoft.com/office/drawing/2014/main" id="{AADF25D8-01A8-9D45-880D-B3EEF298B7FB}"/>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6CD358B-6D43-F24A-8F80-11175938C27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1419389A-39F6-AD46-9C37-7F1CB3D658D0}" type="slidenum">
              <a:rPr lang="en-US" smtClean="0"/>
              <a:t>‹#›</a:t>
            </a:fld>
            <a:endParaRPr lang="en-US"/>
          </a:p>
        </p:txBody>
      </p:sp>
    </p:spTree>
    <p:extLst>
      <p:ext uri="{BB962C8B-B14F-4D97-AF65-F5344CB8AC3E}">
        <p14:creationId xmlns:p14="http://schemas.microsoft.com/office/powerpoint/2010/main" val="2838730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49CF907-54E3-414C-B907-4EC57FF97ED0}" type="datetimeFigureOut">
              <a:rPr lang="en-US" smtClean="0"/>
              <a:t>8/18/2025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583769A-2A3C-664A-B1A3-FCFF0FA87D20}" type="slidenum">
              <a:rPr lang="en-US" smtClean="0"/>
              <a:t>‹#›</a:t>
            </a:fld>
            <a:endParaRPr lang="en-US"/>
          </a:p>
        </p:txBody>
      </p:sp>
    </p:spTree>
    <p:extLst>
      <p:ext uri="{BB962C8B-B14F-4D97-AF65-F5344CB8AC3E}">
        <p14:creationId xmlns:p14="http://schemas.microsoft.com/office/powerpoint/2010/main" val="3085870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747056-D864-9943-B945-CBDEC0DBFA18}"/>
              </a:ext>
            </a:extLst>
          </p:cNvPr>
          <p:cNvSpPr/>
          <p:nvPr/>
        </p:nvSpPr>
        <p:spPr>
          <a:xfrm>
            <a:off x="0" y="-1"/>
            <a:ext cx="12192000" cy="5184001"/>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378E8A0C-6B04-7DC2-7A66-1942B9265CB9}"/>
              </a:ext>
            </a:extLst>
          </p:cNvPr>
          <p:cNvPicPr>
            <a:picLocks noChangeAspect="1"/>
          </p:cNvPicPr>
          <p:nvPr userDrawn="1"/>
        </p:nvPicPr>
        <p:blipFill>
          <a:blip r:embed="rId2"/>
          <a:srcRect/>
          <a:stretch/>
        </p:blipFill>
        <p:spPr>
          <a:xfrm>
            <a:off x="3620298" y="-187201"/>
            <a:ext cx="4951405" cy="3686401"/>
          </a:xfrm>
          <a:prstGeom prst="rect">
            <a:avLst/>
          </a:prstGeom>
        </p:spPr>
      </p:pic>
      <p:sp>
        <p:nvSpPr>
          <p:cNvPr id="3" name="Subtitle 2">
            <a:extLst>
              <a:ext uri="{FF2B5EF4-FFF2-40B4-BE49-F238E27FC236}">
                <a16:creationId xmlns:a16="http://schemas.microsoft.com/office/drawing/2014/main" id="{15E7EC74-D20B-574D-AB10-A4B7B90B2B2B}"/>
              </a:ext>
            </a:extLst>
          </p:cNvPr>
          <p:cNvSpPr>
            <a:spLocks noGrp="1"/>
          </p:cNvSpPr>
          <p:nvPr>
            <p:ph type="subTitle" idx="1" hasCustomPrompt="1"/>
          </p:nvPr>
        </p:nvSpPr>
        <p:spPr>
          <a:xfrm>
            <a:off x="656161" y="4461452"/>
            <a:ext cx="10879667" cy="407805"/>
          </a:xfrm>
          <a:noFill/>
        </p:spPr>
        <p:txBody>
          <a:bodyPr wrap="none" lIns="0" tIns="0" rIns="0" bIns="0" anchor="t" anchorCtr="0">
            <a:noAutofit/>
          </a:bodyPr>
          <a:lstStyle>
            <a:lvl1pPr marL="0" indent="0" algn="ctr">
              <a:buNone/>
              <a:defRPr sz="1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add presenter name and/or date</a:t>
            </a:r>
          </a:p>
        </p:txBody>
      </p:sp>
      <p:pic>
        <p:nvPicPr>
          <p:cNvPr id="7" name="Picture 6">
            <a:extLst>
              <a:ext uri="{FF2B5EF4-FFF2-40B4-BE49-F238E27FC236}">
                <a16:creationId xmlns:a16="http://schemas.microsoft.com/office/drawing/2014/main" id="{ECDBD8AF-4133-606C-2E2D-5499C0D38F9E}"/>
              </a:ext>
            </a:extLst>
          </p:cNvPr>
          <p:cNvPicPr>
            <a:picLocks noChangeAspect="1"/>
          </p:cNvPicPr>
          <p:nvPr userDrawn="1"/>
        </p:nvPicPr>
        <p:blipFill>
          <a:blip r:embed="rId3"/>
          <a:stretch>
            <a:fillRect/>
          </a:stretch>
        </p:blipFill>
        <p:spPr>
          <a:xfrm>
            <a:off x="5269044" y="5525321"/>
            <a:ext cx="1567513" cy="905994"/>
          </a:xfrm>
          <a:prstGeom prst="rect">
            <a:avLst/>
          </a:prstGeom>
        </p:spPr>
      </p:pic>
      <p:sp>
        <p:nvSpPr>
          <p:cNvPr id="4" name="Text Placeholder 3">
            <a:extLst>
              <a:ext uri="{FF2B5EF4-FFF2-40B4-BE49-F238E27FC236}">
                <a16:creationId xmlns:a16="http://schemas.microsoft.com/office/drawing/2014/main" id="{896E5C3F-8D26-E84F-B390-3C5ADC75341C}"/>
              </a:ext>
            </a:extLst>
          </p:cNvPr>
          <p:cNvSpPr>
            <a:spLocks noGrp="1"/>
          </p:cNvSpPr>
          <p:nvPr>
            <p:ph type="body" sz="quarter" idx="10" hasCustomPrompt="1"/>
          </p:nvPr>
        </p:nvSpPr>
        <p:spPr>
          <a:xfrm>
            <a:off x="656162" y="2961621"/>
            <a:ext cx="10879667" cy="1332221"/>
          </a:xfrm>
        </p:spPr>
        <p:txBody>
          <a:bodyPr lIns="0" tIns="0" rIns="0" bIns="0" anchor="ctr" anchorCtr="0">
            <a:normAutofit/>
          </a:bodyPr>
          <a:lstStyle>
            <a:lvl1pPr marL="0" indent="0" algn="ctr">
              <a:buNone/>
              <a:defRPr sz="5200" b="1">
                <a:solidFill>
                  <a:schemeClr val="bg1"/>
                </a:solidFill>
                <a:latin typeface="Arial" panose="020B0604020202020204" pitchFamily="34" charset="0"/>
                <a:cs typeface="Arial" panose="020B0604020202020204" pitchFamily="34" charset="0"/>
              </a:defRPr>
            </a:lvl1pPr>
          </a:lstStyle>
          <a:p>
            <a:pPr lvl="0"/>
            <a:r>
              <a:rPr lang="en-US" dirty="0"/>
              <a:t>Edit Title</a:t>
            </a:r>
          </a:p>
        </p:txBody>
      </p:sp>
    </p:spTree>
    <p:extLst>
      <p:ext uri="{BB962C8B-B14F-4D97-AF65-F5344CB8AC3E}">
        <p14:creationId xmlns:p14="http://schemas.microsoft.com/office/powerpoint/2010/main" val="11570653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2n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02702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3r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9" name="Rectangle 8">
            <a:extLst>
              <a:ext uri="{FF2B5EF4-FFF2-40B4-BE49-F238E27FC236}">
                <a16:creationId xmlns:a16="http://schemas.microsoft.com/office/drawing/2014/main" id="{BFC4BD02-03E7-8642-B0E6-135850D5BEC1}"/>
              </a:ext>
            </a:extLst>
          </p:cNvPr>
          <p:cNvSpPr/>
          <p:nvPr/>
        </p:nvSpPr>
        <p:spPr>
          <a:xfrm>
            <a:off x="646771" y="1833117"/>
            <a:ext cx="51816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46D0408B-B86A-744D-8F37-716CE888CED4}"/>
              </a:ext>
            </a:extLst>
          </p:cNvPr>
          <p:cNvSpPr/>
          <p:nvPr/>
        </p:nvSpPr>
        <p:spPr>
          <a:xfrm>
            <a:off x="6255839" y="1833117"/>
            <a:ext cx="518531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26CDCF30-BCEE-E64B-B5FE-A8EE9B8D00C9}"/>
              </a:ext>
            </a:extLst>
          </p:cNvPr>
          <p:cNvSpPr/>
          <p:nvPr userDrawn="1"/>
        </p:nvSpPr>
        <p:spPr>
          <a:xfrm>
            <a:off x="646771" y="1833117"/>
            <a:ext cx="5181600"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A730220D-155F-B144-B72A-ECE29424D3B0}"/>
              </a:ext>
            </a:extLst>
          </p:cNvPr>
          <p:cNvSpPr/>
          <p:nvPr userDrawn="1"/>
        </p:nvSpPr>
        <p:spPr>
          <a:xfrm>
            <a:off x="6255839" y="1833117"/>
            <a:ext cx="5185319"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95079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05A573-266D-FD4C-B96B-20E086323414}"/>
              </a:ext>
            </a:extLst>
          </p:cNvPr>
          <p:cNvSpPr>
            <a:spLocks noGrp="1"/>
          </p:cNvSpPr>
          <p:nvPr>
            <p:ph type="body" idx="1"/>
          </p:nvPr>
        </p:nvSpPr>
        <p:spPr>
          <a:xfrm>
            <a:off x="401443" y="1681163"/>
            <a:ext cx="5157787"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C55411A-0306-BE4F-8725-1A6F3DAAE2B9}"/>
              </a:ext>
            </a:extLst>
          </p:cNvPr>
          <p:cNvSpPr>
            <a:spLocks noGrp="1"/>
          </p:cNvSpPr>
          <p:nvPr>
            <p:ph sz="half" idx="2"/>
          </p:nvPr>
        </p:nvSpPr>
        <p:spPr>
          <a:xfrm>
            <a:off x="401443" y="2505075"/>
            <a:ext cx="5157787"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FBBEA7-A3E5-A548-A13A-B8061E4F8610}"/>
              </a:ext>
            </a:extLst>
          </p:cNvPr>
          <p:cNvSpPr>
            <a:spLocks noGrp="1"/>
          </p:cNvSpPr>
          <p:nvPr>
            <p:ph type="body" sz="quarter" idx="3"/>
          </p:nvPr>
        </p:nvSpPr>
        <p:spPr>
          <a:xfrm>
            <a:off x="6557363" y="1681163"/>
            <a:ext cx="5183188"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A3C6838-3013-4346-8732-32B11F863E62}"/>
              </a:ext>
            </a:extLst>
          </p:cNvPr>
          <p:cNvSpPr>
            <a:spLocks noGrp="1"/>
          </p:cNvSpPr>
          <p:nvPr>
            <p:ph sz="quarter" idx="4"/>
          </p:nvPr>
        </p:nvSpPr>
        <p:spPr>
          <a:xfrm>
            <a:off x="6557363" y="2505075"/>
            <a:ext cx="5183188" cy="35851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DAC9CA4-BA24-C94A-A925-C6955C8BF1CF}"/>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7" name="Title 1">
            <a:extLst>
              <a:ext uri="{FF2B5EF4-FFF2-40B4-BE49-F238E27FC236}">
                <a16:creationId xmlns:a16="http://schemas.microsoft.com/office/drawing/2014/main" id="{15F89104-E312-C5A1-FFE9-2E73BF7978BE}"/>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Tree>
    <p:extLst>
      <p:ext uri="{BB962C8B-B14F-4D97-AF65-F5344CB8AC3E}">
        <p14:creationId xmlns:p14="http://schemas.microsoft.com/office/powerpoint/2010/main" val="1191224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89BAA-F938-2F4A-9A6F-3BAD8DE04C1D}"/>
              </a:ext>
            </a:extLst>
          </p:cNvPr>
          <p:cNvSpPr>
            <a:spLocks noGrp="1"/>
          </p:cNvSpPr>
          <p:nvPr>
            <p:ph type="title"/>
          </p:nvPr>
        </p:nvSpPr>
        <p:spPr/>
        <p:txBody>
          <a:bodyPr anchor="t" anchorCtr="0"/>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5033BD69-E9C6-F842-B9E0-92E45C7E1852}"/>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94352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819F20-715D-954B-A7DA-F648D52FC946}"/>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018747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83C966-C5BA-054C-A04D-47E740DC46F8}"/>
              </a:ext>
            </a:extLst>
          </p:cNvPr>
          <p:cNvSpPr>
            <a:spLocks noGrp="1"/>
          </p:cNvSpPr>
          <p:nvPr>
            <p:ph idx="1"/>
          </p:nvPr>
        </p:nvSpPr>
        <p:spPr>
          <a:xfrm>
            <a:off x="5183194" y="457201"/>
            <a:ext cx="6559047" cy="540386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07085FB4-97DB-EA42-A44C-EA7C8D954864}"/>
              </a:ext>
            </a:extLst>
          </p:cNvPr>
          <p:cNvSpPr>
            <a:spLocks noGrp="1"/>
          </p:cNvSpPr>
          <p:nvPr>
            <p:ph type="sldNum" sz="quarter" idx="10"/>
          </p:nvPr>
        </p:nvSpPr>
        <p:spPr/>
        <p:txBody>
          <a:bodyPr/>
          <a:lstStyle/>
          <a:p>
            <a:fld id="{BAE26A2A-DE5F-EA41-900F-AB5C4F1D9848}" type="slidenum">
              <a:rPr lang="en-US" smtClean="0"/>
              <a:pPr/>
              <a:t>‹#›</a:t>
            </a:fld>
            <a:endParaRPr lang="en-US" dirty="0"/>
          </a:p>
        </p:txBody>
      </p:sp>
      <p:sp>
        <p:nvSpPr>
          <p:cNvPr id="5" name="Title 1">
            <a:extLst>
              <a:ext uri="{FF2B5EF4-FFF2-40B4-BE49-F238E27FC236}">
                <a16:creationId xmlns:a16="http://schemas.microsoft.com/office/drawing/2014/main" id="{949F7C9F-F23E-5FAE-EC30-C38ADFC2E80C}"/>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dirty="0"/>
              <a:t>Click to edit Master title style</a:t>
            </a:r>
          </a:p>
        </p:txBody>
      </p:sp>
      <p:sp>
        <p:nvSpPr>
          <p:cNvPr id="6" name="Text Placeholder 3">
            <a:extLst>
              <a:ext uri="{FF2B5EF4-FFF2-40B4-BE49-F238E27FC236}">
                <a16:creationId xmlns:a16="http://schemas.microsoft.com/office/drawing/2014/main" id="{BDA8CF62-3BFB-ED88-07A9-2CA96124F1A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dirty="0"/>
              <a:t>Click to edit Master text styles</a:t>
            </a:r>
          </a:p>
        </p:txBody>
      </p:sp>
    </p:spTree>
    <p:extLst>
      <p:ext uri="{BB962C8B-B14F-4D97-AF65-F5344CB8AC3E}">
        <p14:creationId xmlns:p14="http://schemas.microsoft.com/office/powerpoint/2010/main" val="3709647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FF36-73D1-6641-A81E-6262477727D5}"/>
              </a:ext>
            </a:extLst>
          </p:cNvPr>
          <p:cNvSpPr>
            <a:spLocks noGrp="1"/>
          </p:cNvSpPr>
          <p:nvPr>
            <p:ph type="title"/>
          </p:nvPr>
        </p:nvSpPr>
        <p:spPr>
          <a:xfrm>
            <a:off x="401450" y="457200"/>
            <a:ext cx="4370583" cy="1600200"/>
          </a:xfrm>
        </p:spPr>
        <p:txBody>
          <a:bodyPr anchor="b">
            <a:normAutofit/>
          </a:bodyPr>
          <a:lstStyle>
            <a:lvl1pPr>
              <a:defRPr sz="3600" b="1"/>
            </a:lvl1pPr>
          </a:lstStyle>
          <a:p>
            <a:r>
              <a:rPr lang="en-US" dirty="0"/>
              <a:t>Click to edit Master title style</a:t>
            </a:r>
          </a:p>
        </p:txBody>
      </p:sp>
      <p:sp>
        <p:nvSpPr>
          <p:cNvPr id="3" name="Picture Placeholder 2">
            <a:extLst>
              <a:ext uri="{FF2B5EF4-FFF2-40B4-BE49-F238E27FC236}">
                <a16:creationId xmlns:a16="http://schemas.microsoft.com/office/drawing/2014/main" id="{62CDA541-F771-F44D-B879-91605476BD53}"/>
              </a:ext>
            </a:extLst>
          </p:cNvPr>
          <p:cNvSpPr>
            <a:spLocks noGrp="1"/>
          </p:cNvSpPr>
          <p:nvPr>
            <p:ph type="pic" idx="1"/>
          </p:nvPr>
        </p:nvSpPr>
        <p:spPr>
          <a:xfrm>
            <a:off x="5183194" y="457201"/>
            <a:ext cx="6559047" cy="540385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E059967-644C-ED41-B6D6-984569C083FB}"/>
              </a:ext>
            </a:extLst>
          </p:cNvPr>
          <p:cNvSpPr>
            <a:spLocks noGrp="1"/>
          </p:cNvSpPr>
          <p:nvPr>
            <p:ph type="body" sz="half" idx="2"/>
          </p:nvPr>
        </p:nvSpPr>
        <p:spPr>
          <a:xfrm>
            <a:off x="401450" y="2196790"/>
            <a:ext cx="4370583" cy="3672197"/>
          </a:xfrm>
        </p:spPr>
        <p:txBody>
          <a:bodyPr lIns="0" tIns="91440" rIns="0" bIns="0">
            <a:normAutofit/>
          </a:bodyPr>
          <a:lstStyle>
            <a:lvl1pPr marL="0" indent="0">
              <a:buNone/>
              <a:defRPr sz="20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8D260F6B-8180-044B-AA16-163F69841E0A}"/>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766805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6" y="1664046"/>
            <a:ext cx="5903247" cy="1795849"/>
          </a:xfrm>
        </p:spPr>
        <p:txBody>
          <a:bodyPr lIns="0" tIns="0" rIns="0" bIns="0" anchor="b"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6" y="3616411"/>
            <a:ext cx="5903247" cy="2257526"/>
          </a:xfrm>
        </p:spPr>
        <p:txBody>
          <a:bodyPr/>
          <a:lstStyle>
            <a:lvl1pPr>
              <a:buClr>
                <a:schemeClr val="bg2">
                  <a:lumMod val="75000"/>
                </a:schemeClr>
              </a:buClr>
              <a:defRPr sz="1800"/>
            </a:lvl1pPr>
            <a:lvl2pPr>
              <a:buClr>
                <a:schemeClr val="bg2">
                  <a:lumMod val="75000"/>
                </a:schemeClr>
              </a:buClr>
              <a:defRPr sz="1600"/>
            </a:lvl2pPr>
            <a:lvl3pPr>
              <a:buClr>
                <a:schemeClr val="bg2">
                  <a:lumMod val="75000"/>
                </a:schemeClr>
              </a:buClr>
              <a:defRPr sz="1400"/>
            </a:lvl3pPr>
            <a:lvl4pPr>
              <a:buClr>
                <a:schemeClr val="bg2">
                  <a:lumMod val="75000"/>
                </a:schemeClr>
              </a:buClr>
              <a:defRPr sz="1200"/>
            </a:lvl4pPr>
            <a:lvl5pPr>
              <a:buClr>
                <a:schemeClr val="bg2">
                  <a:lumMod val="75000"/>
                </a:schemeClr>
              </a:buCl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Rectangle 4">
            <a:extLst>
              <a:ext uri="{FF2B5EF4-FFF2-40B4-BE49-F238E27FC236}">
                <a16:creationId xmlns:a16="http://schemas.microsoft.com/office/drawing/2014/main" id="{569E90F1-F78F-6C40-9DD0-0163D4E74E61}"/>
              </a:ext>
            </a:extLst>
          </p:cNvPr>
          <p:cNvSpPr/>
          <p:nvPr userDrawn="1"/>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a:extLst>
              <a:ext uri="{FF2B5EF4-FFF2-40B4-BE49-F238E27FC236}">
                <a16:creationId xmlns:a16="http://schemas.microsoft.com/office/drawing/2014/main" id="{1646C680-EDAA-7A4E-8BDB-CA36B0DBED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48330" y="6116267"/>
            <a:ext cx="955167" cy="552069"/>
          </a:xfrm>
          <a:prstGeom prst="rect">
            <a:avLst/>
          </a:prstGeom>
        </p:spPr>
      </p:pic>
      <p:sp>
        <p:nvSpPr>
          <p:cNvPr id="9" name="Picture Placeholder 8">
            <a:extLst>
              <a:ext uri="{FF2B5EF4-FFF2-40B4-BE49-F238E27FC236}">
                <a16:creationId xmlns:a16="http://schemas.microsoft.com/office/drawing/2014/main" id="{14E9C37E-375D-084B-8919-69CEFD2B7E04}"/>
              </a:ext>
            </a:extLst>
          </p:cNvPr>
          <p:cNvSpPr>
            <a:spLocks noGrp="1"/>
          </p:cNvSpPr>
          <p:nvPr>
            <p:ph type="pic" sz="quarter" idx="11"/>
          </p:nvPr>
        </p:nvSpPr>
        <p:spPr>
          <a:xfrm>
            <a:off x="6724655" y="230188"/>
            <a:ext cx="5467351" cy="6627813"/>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3735704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1_Section Header">
    <p:bg>
      <p:bgPr>
        <a:solidFill>
          <a:schemeClr val="accent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0160A5-3E1F-F643-A762-F4D35C2C7A72}"/>
              </a:ext>
            </a:extLst>
          </p:cNvPr>
          <p:cNvPicPr>
            <a:picLocks noChangeAspect="1"/>
          </p:cNvPicPr>
          <p:nvPr userDrawn="1"/>
        </p:nvPicPr>
        <p:blipFill rotWithShape="1">
          <a:blip r:embed="rId2">
            <a:alphaModFix amt="10000"/>
          </a:blip>
          <a:srcRect l="3352" r="10161" b="2703"/>
          <a:stretch/>
        </p:blipFill>
        <p:spPr>
          <a:xfrm>
            <a:off x="1" y="0"/>
            <a:ext cx="9215889" cy="6911854"/>
          </a:xfrm>
          <a:prstGeom prst="rect">
            <a:avLst/>
          </a:prstGeom>
          <a:noFill/>
        </p:spPr>
      </p:pic>
      <p:sp>
        <p:nvSpPr>
          <p:cNvPr id="9" name="Picture Placeholder 8">
            <a:extLst>
              <a:ext uri="{FF2B5EF4-FFF2-40B4-BE49-F238E27FC236}">
                <a16:creationId xmlns:a16="http://schemas.microsoft.com/office/drawing/2014/main" id="{BAA0E915-A8C6-BA4B-ADC7-8344720C32F2}"/>
              </a:ext>
            </a:extLst>
          </p:cNvPr>
          <p:cNvSpPr>
            <a:spLocks noGrp="1"/>
          </p:cNvSpPr>
          <p:nvPr>
            <p:ph type="pic" sz="quarter" idx="11"/>
          </p:nvPr>
        </p:nvSpPr>
        <p:spPr>
          <a:xfrm>
            <a:off x="6724655" y="230188"/>
            <a:ext cx="5467351" cy="6627813"/>
          </a:xfrm>
          <a:solidFill>
            <a:schemeClr val="accent1"/>
          </a:solidFill>
        </p:spPr>
        <p:txBody>
          <a:bodyPr/>
          <a:lstStyle/>
          <a:p>
            <a:r>
              <a:rPr lang="en-US"/>
              <a:t>Click icon to add picture</a:t>
            </a:r>
          </a:p>
        </p:txBody>
      </p:sp>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50" y="880956"/>
            <a:ext cx="5943601" cy="3681529"/>
          </a:xfrm>
        </p:spPr>
        <p:txBody>
          <a:bodyPr anchor="b"/>
          <a:lstStyle>
            <a:lvl1pPr>
              <a:defRPr sz="4500">
                <a:solidFill>
                  <a:schemeClr val="bg1"/>
                </a:solidFill>
                <a:latin typeface="Rockwell" panose="02060603020205020403" pitchFamily="18"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50" y="4716966"/>
            <a:ext cx="5943601" cy="1092820"/>
          </a:xfrm>
        </p:spPr>
        <p:txBody>
          <a:bodyPr lIns="0" tIns="0" rIns="0" bIns="0"/>
          <a:lstStyle>
            <a:lvl1pPr marL="0" indent="0">
              <a:buNone/>
              <a:defRPr sz="1800" i="1">
                <a:solidFill>
                  <a:schemeClr val="bg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dirty="0"/>
          </a:p>
        </p:txBody>
      </p:sp>
      <p:sp>
        <p:nvSpPr>
          <p:cNvPr id="11" name="Rectangle 10">
            <a:extLst>
              <a:ext uri="{FF2B5EF4-FFF2-40B4-BE49-F238E27FC236}">
                <a16:creationId xmlns:a16="http://schemas.microsoft.com/office/drawing/2014/main" id="{9E5AFAB4-F791-5B43-8343-AE21C80ABD79}"/>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641956A7-8D85-7A4F-A74B-F6C81A275365}"/>
              </a:ext>
            </a:extLst>
          </p:cNvPr>
          <p:cNvPicPr>
            <a:picLocks noChangeAspect="1"/>
          </p:cNvPicPr>
          <p:nvPr userDrawn="1"/>
        </p:nvPicPr>
        <p:blipFill>
          <a:blip r:embed="rId3"/>
          <a:stretch>
            <a:fillRect/>
          </a:stretch>
        </p:blipFill>
        <p:spPr>
          <a:xfrm>
            <a:off x="5309099" y="6071288"/>
            <a:ext cx="1038225" cy="587375"/>
          </a:xfrm>
          <a:prstGeom prst="rect">
            <a:avLst/>
          </a:prstGeom>
        </p:spPr>
      </p:pic>
      <p:sp>
        <p:nvSpPr>
          <p:cNvPr id="10" name="Rectangle 9">
            <a:extLst>
              <a:ext uri="{FF2B5EF4-FFF2-40B4-BE49-F238E27FC236}">
                <a16:creationId xmlns:a16="http://schemas.microsoft.com/office/drawing/2014/main" id="{7541AF0B-71FB-D347-9CD2-21A72ACEF2C9}"/>
              </a:ext>
            </a:extLst>
          </p:cNvPr>
          <p:cNvSpPr/>
          <p:nvPr userDrawn="1"/>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003181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p:txBody>
          <a:bodyPr lIns="0" tIns="0" rIns="0" bIns="0" anchor="t" anchorCtr="0">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2268757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3" y="1344869"/>
            <a:ext cx="11339105" cy="1795849"/>
          </a:xfrm>
        </p:spPr>
        <p:txBody>
          <a:bodyPr lIns="0" tIns="0" rIns="0" bIns="0" anchor="b" anchorCtr="0"/>
          <a:lstStyle/>
          <a:p>
            <a:r>
              <a:rPr lang="en-US" dirty="0"/>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4" name="Content Placeholder 2">
            <a:extLst>
              <a:ext uri="{FF2B5EF4-FFF2-40B4-BE49-F238E27FC236}">
                <a16:creationId xmlns:a16="http://schemas.microsoft.com/office/drawing/2014/main" id="{5ED7114C-B6AA-15B7-6D80-F4E4195E41C9}"/>
              </a:ext>
            </a:extLst>
          </p:cNvPr>
          <p:cNvSpPr>
            <a:spLocks noGrp="1"/>
          </p:cNvSpPr>
          <p:nvPr>
            <p:ph idx="1"/>
          </p:nvPr>
        </p:nvSpPr>
        <p:spPr>
          <a:xfrm>
            <a:off x="401444" y="3428999"/>
            <a:ext cx="11351941" cy="2444937"/>
          </a:xfrm>
        </p:spPr>
        <p:txBody>
          <a:bodyPr/>
          <a:lstStyle>
            <a:lvl1pPr>
              <a:buClr>
                <a:schemeClr val="bg2">
                  <a:lumMod val="75000"/>
                </a:schemeClr>
              </a:buClr>
              <a:defRPr sz="2400"/>
            </a:lvl1pPr>
            <a:lvl2pPr>
              <a:buClr>
                <a:schemeClr val="bg2">
                  <a:lumMod val="75000"/>
                </a:schemeClr>
              </a:buClr>
              <a:defRPr sz="2000"/>
            </a:lvl2pPr>
            <a:lvl3pPr>
              <a:buClr>
                <a:schemeClr val="bg2">
                  <a:lumMod val="75000"/>
                </a:schemeClr>
              </a:buClr>
              <a:defRPr sz="1800"/>
            </a:lvl3pPr>
            <a:lvl4pPr>
              <a:buClr>
                <a:schemeClr val="bg2">
                  <a:lumMod val="75000"/>
                </a:schemeClr>
              </a:buClr>
              <a:defRPr sz="1600"/>
            </a:lvl4pPr>
            <a:lvl5pPr>
              <a:buClr>
                <a:schemeClr val="bg2">
                  <a:lumMod val="75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4587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aphic Text Lower Thi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060631"/>
          </a:xfrm>
        </p:spPr>
        <p:txBody>
          <a:bodyPr lIns="0" tIns="0" rIns="0" bIns="0" anchor="t" anchorCtr="0"/>
          <a:lstStyle/>
          <a:p>
            <a:r>
              <a:rPr lang="en-US" dirty="0"/>
              <a:t>Click to edit Master title style</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Content Placeholder 4">
            <a:extLst>
              <a:ext uri="{FF2B5EF4-FFF2-40B4-BE49-F238E27FC236}">
                <a16:creationId xmlns:a16="http://schemas.microsoft.com/office/drawing/2014/main" id="{22CE39FC-8FAD-AA43-9C92-A75071E75418}"/>
              </a:ext>
            </a:extLst>
          </p:cNvPr>
          <p:cNvSpPr>
            <a:spLocks noGrp="1"/>
          </p:cNvSpPr>
          <p:nvPr>
            <p:ph sz="quarter" idx="13" hasCustomPrompt="1"/>
          </p:nvPr>
        </p:nvSpPr>
        <p:spPr>
          <a:xfrm>
            <a:off x="401639" y="1690689"/>
            <a:ext cx="11352212" cy="2707692"/>
          </a:xfrm>
        </p:spPr>
        <p:txBody>
          <a:bodyPr/>
          <a:lstStyle/>
          <a:p>
            <a:pPr lvl="0"/>
            <a:r>
              <a:rPr lang="en-US" dirty="0"/>
              <a:t>Graphic or Graphs</a:t>
            </a:r>
          </a:p>
        </p:txBody>
      </p:sp>
      <p:sp>
        <p:nvSpPr>
          <p:cNvPr id="7" name="Rectangle 6">
            <a:extLst>
              <a:ext uri="{FF2B5EF4-FFF2-40B4-BE49-F238E27FC236}">
                <a16:creationId xmlns:a16="http://schemas.microsoft.com/office/drawing/2014/main" id="{98D02AAE-D1A2-4A47-84E5-FCA6A267D3FC}"/>
              </a:ext>
            </a:extLst>
          </p:cNvPr>
          <p:cNvSpPr/>
          <p:nvPr/>
        </p:nvSpPr>
        <p:spPr>
          <a:xfrm>
            <a:off x="-231493" y="4503348"/>
            <a:ext cx="12616405" cy="1342663"/>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8">
            <a:extLst>
              <a:ext uri="{FF2B5EF4-FFF2-40B4-BE49-F238E27FC236}">
                <a16:creationId xmlns:a16="http://schemas.microsoft.com/office/drawing/2014/main" id="{5223B582-68D5-1442-90AE-81446A66CC3E}"/>
              </a:ext>
            </a:extLst>
          </p:cNvPr>
          <p:cNvSpPr>
            <a:spLocks noGrp="1"/>
          </p:cNvSpPr>
          <p:nvPr>
            <p:ph type="body" sz="quarter" idx="14" hasCustomPrompt="1"/>
          </p:nvPr>
        </p:nvSpPr>
        <p:spPr>
          <a:xfrm>
            <a:off x="401445" y="4652973"/>
            <a:ext cx="3418203" cy="1100137"/>
          </a:xfrm>
        </p:spPr>
        <p:txBody>
          <a:bodyPr>
            <a:normAutofit/>
          </a:bodyPr>
          <a:lstStyle>
            <a:lvl1pPr marL="0" indent="0" algn="r">
              <a:buNone/>
              <a:defRPr sz="2400" b="1"/>
            </a:lvl1pPr>
            <a:lvl2pPr marL="342884" indent="0">
              <a:buNone/>
              <a:defRPr/>
            </a:lvl2pPr>
            <a:lvl3pPr marL="685766" indent="0">
              <a:buNone/>
              <a:defRPr/>
            </a:lvl3pPr>
            <a:lvl4pPr marL="1028649" indent="0">
              <a:buNone/>
              <a:defRPr/>
            </a:lvl4pPr>
            <a:lvl5pPr marL="1371532" indent="0">
              <a:buNone/>
              <a:defRPr/>
            </a:lvl5pPr>
          </a:lstStyle>
          <a:p>
            <a:pPr lvl="0"/>
            <a:r>
              <a:rPr lang="en-US" dirty="0"/>
              <a:t>Edit This </a:t>
            </a:r>
            <a:r>
              <a:rPr lang="en-US" dirty="0" err="1"/>
              <a:t>Subheader</a:t>
            </a:r>
            <a:r>
              <a:rPr lang="en-US" dirty="0"/>
              <a:t> Text</a:t>
            </a:r>
          </a:p>
        </p:txBody>
      </p:sp>
      <p:cxnSp>
        <p:nvCxnSpPr>
          <p:cNvPr id="11" name="Straight Connector 10">
            <a:extLst>
              <a:ext uri="{FF2B5EF4-FFF2-40B4-BE49-F238E27FC236}">
                <a16:creationId xmlns:a16="http://schemas.microsoft.com/office/drawing/2014/main" id="{816E6D12-0BCB-1F42-BE91-DFAC882E9606}"/>
              </a:ext>
            </a:extLst>
          </p:cNvPr>
          <p:cNvCxnSpPr/>
          <p:nvPr/>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9B2283F8-1BE1-B348-BFF3-258F230C6D75}"/>
              </a:ext>
            </a:extLst>
          </p:cNvPr>
          <p:cNvSpPr>
            <a:spLocks noGrp="1"/>
          </p:cNvSpPr>
          <p:nvPr>
            <p:ph type="body" sz="quarter" idx="15"/>
          </p:nvPr>
        </p:nvSpPr>
        <p:spPr>
          <a:xfrm>
            <a:off x="4236335" y="4652973"/>
            <a:ext cx="7517516" cy="1100137"/>
          </a:xfrm>
        </p:spPr>
        <p:txBody>
          <a:bodyPr>
            <a:normAutofit/>
          </a:bodyPr>
          <a:lstStyle>
            <a:lvl1pPr marL="0" indent="0">
              <a:buNone/>
              <a:defRPr sz="1800"/>
            </a:lvl1pPr>
            <a:lvl2pPr marL="342884" indent="0">
              <a:buNone/>
              <a:defRPr/>
            </a:lvl2pPr>
            <a:lvl3pPr marL="685766" indent="0">
              <a:buNone/>
              <a:defRPr/>
            </a:lvl3pPr>
            <a:lvl4pPr marL="1028649" indent="0">
              <a:buNone/>
              <a:defRPr/>
            </a:lvl4pPr>
            <a:lvl5pPr marL="1371532" indent="0">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FC6E283D-CD05-2A46-A323-E49A33ABE084}"/>
              </a:ext>
            </a:extLst>
          </p:cNvPr>
          <p:cNvCxnSpPr/>
          <p:nvPr userDrawn="1"/>
        </p:nvCxnSpPr>
        <p:spPr>
          <a:xfrm>
            <a:off x="4027991" y="4652973"/>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331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11"/>
            <a:ext cx="11351941" cy="1165587"/>
          </a:xfrm>
        </p:spPr>
        <p:txBody>
          <a:bodyPr lIns="0" tIns="0" rIns="0" bIns="0" anchor="t" anchorCtr="0"/>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47"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37" y="1784359"/>
            <a:ext cx="3501291" cy="1293387"/>
          </a:xfrm>
        </p:spPr>
        <p:txBody>
          <a:bodyPr/>
          <a:lstStyle/>
          <a:p>
            <a:r>
              <a:rPr lang="en-US"/>
              <a:t>Click icon to add picture</a:t>
            </a:r>
          </a:p>
        </p:txBody>
      </p:sp>
      <p:sp>
        <p:nvSpPr>
          <p:cNvPr id="7" name="Content Placeholder 2">
            <a:extLst>
              <a:ext uri="{FF2B5EF4-FFF2-40B4-BE49-F238E27FC236}">
                <a16:creationId xmlns:a16="http://schemas.microsoft.com/office/drawing/2014/main" id="{BAB2A2BC-9AAE-0240-9F33-9E8FB40195D9}"/>
              </a:ext>
            </a:extLst>
          </p:cNvPr>
          <p:cNvSpPr>
            <a:spLocks noGrp="1"/>
          </p:cNvSpPr>
          <p:nvPr>
            <p:ph idx="14"/>
          </p:nvPr>
        </p:nvSpPr>
        <p:spPr>
          <a:xfrm>
            <a:off x="4326675"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8" name="Picture Placeholder 4">
            <a:extLst>
              <a:ext uri="{FF2B5EF4-FFF2-40B4-BE49-F238E27FC236}">
                <a16:creationId xmlns:a16="http://schemas.microsoft.com/office/drawing/2014/main" id="{BD6159D2-B4F3-FB41-B17E-8F593A0A900B}"/>
              </a:ext>
            </a:extLst>
          </p:cNvPr>
          <p:cNvSpPr>
            <a:spLocks noGrp="1"/>
          </p:cNvSpPr>
          <p:nvPr>
            <p:ph type="pic" sz="quarter" idx="15"/>
          </p:nvPr>
        </p:nvSpPr>
        <p:spPr>
          <a:xfrm>
            <a:off x="4326675" y="1784359"/>
            <a:ext cx="3501484" cy="1293387"/>
          </a:xfrm>
        </p:spPr>
        <p:txBody>
          <a:bodyPr/>
          <a:lstStyle/>
          <a:p>
            <a:r>
              <a:rPr lang="en-US"/>
              <a:t>Click icon to add picture</a:t>
            </a:r>
          </a:p>
        </p:txBody>
      </p:sp>
      <p:sp>
        <p:nvSpPr>
          <p:cNvPr id="9" name="Content Placeholder 2">
            <a:extLst>
              <a:ext uri="{FF2B5EF4-FFF2-40B4-BE49-F238E27FC236}">
                <a16:creationId xmlns:a16="http://schemas.microsoft.com/office/drawing/2014/main" id="{34F96123-4B08-C44F-A786-C18685207405}"/>
              </a:ext>
            </a:extLst>
          </p:cNvPr>
          <p:cNvSpPr>
            <a:spLocks noGrp="1"/>
          </p:cNvSpPr>
          <p:nvPr>
            <p:ph idx="16"/>
          </p:nvPr>
        </p:nvSpPr>
        <p:spPr>
          <a:xfrm>
            <a:off x="8251903" y="3178108"/>
            <a:ext cx="3501484" cy="2695839"/>
          </a:xfrm>
        </p:spPr>
        <p:txBody>
          <a:bodyPr/>
          <a:lstStyle>
            <a:lvl1pPr marL="0" indent="0" algn="ctr">
              <a:buNone/>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sp>
        <p:nvSpPr>
          <p:cNvPr id="10" name="Picture Placeholder 4">
            <a:extLst>
              <a:ext uri="{FF2B5EF4-FFF2-40B4-BE49-F238E27FC236}">
                <a16:creationId xmlns:a16="http://schemas.microsoft.com/office/drawing/2014/main" id="{DD4E196C-3A50-3C4A-9A5E-1ECF0F233CF0}"/>
              </a:ext>
            </a:extLst>
          </p:cNvPr>
          <p:cNvSpPr>
            <a:spLocks noGrp="1"/>
          </p:cNvSpPr>
          <p:nvPr>
            <p:ph type="pic" sz="quarter" idx="17"/>
          </p:nvPr>
        </p:nvSpPr>
        <p:spPr>
          <a:xfrm>
            <a:off x="8251903" y="1784359"/>
            <a:ext cx="3501484" cy="1293387"/>
          </a:xfrm>
        </p:spPr>
        <p:txBody>
          <a:bodyPr/>
          <a:lstStyle/>
          <a:p>
            <a:r>
              <a:rPr lang="en-US"/>
              <a:t>Click icon to add picture</a:t>
            </a:r>
          </a:p>
        </p:txBody>
      </p:sp>
    </p:spTree>
    <p:extLst>
      <p:ext uri="{BB962C8B-B14F-4D97-AF65-F5344CB8AC3E}">
        <p14:creationId xmlns:p14="http://schemas.microsoft.com/office/powerpoint/2010/main" val="40315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nfo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54C2-981B-EE46-8396-135367C7A324}"/>
              </a:ext>
            </a:extLst>
          </p:cNvPr>
          <p:cNvSpPr>
            <a:spLocks noGrp="1"/>
          </p:cNvSpPr>
          <p:nvPr>
            <p:ph type="title"/>
          </p:nvPr>
        </p:nvSpPr>
        <p:spPr>
          <a:xfrm>
            <a:off x="401444" y="525101"/>
            <a:ext cx="11351941" cy="814109"/>
          </a:xfrm>
        </p:spPr>
        <p:txBody>
          <a:bodyPr lIns="0" tIns="0" rIns="0" bIns="0"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13E5934-ED0F-9449-B16D-8E2F400E5C0A}"/>
              </a:ext>
            </a:extLst>
          </p:cNvPr>
          <p:cNvSpPr>
            <a:spLocks noGrp="1"/>
          </p:cNvSpPr>
          <p:nvPr>
            <p:ph idx="1"/>
          </p:nvPr>
        </p:nvSpPr>
        <p:spPr>
          <a:xfrm>
            <a:off x="401450" y="1622310"/>
            <a:ext cx="3649695" cy="1983429"/>
          </a:xfrm>
          <a:solidFill>
            <a:schemeClr val="accent4"/>
          </a:solidFill>
        </p:spPr>
        <p:txBody>
          <a:bodyPr lIns="228600" tIns="1005840" rIns="228600"/>
          <a:lstStyle>
            <a:lvl1pPr marL="0" indent="0" algn="ctr">
              <a:buNone/>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5" name="Picture Placeholder 4">
            <a:extLst>
              <a:ext uri="{FF2B5EF4-FFF2-40B4-BE49-F238E27FC236}">
                <a16:creationId xmlns:a16="http://schemas.microsoft.com/office/drawing/2014/main" id="{1280594D-5C99-4449-8BEF-8FC979CAB6AD}"/>
              </a:ext>
            </a:extLst>
          </p:cNvPr>
          <p:cNvSpPr>
            <a:spLocks noGrp="1"/>
          </p:cNvSpPr>
          <p:nvPr>
            <p:ph type="pic" sz="quarter" idx="13"/>
          </p:nvPr>
        </p:nvSpPr>
        <p:spPr>
          <a:xfrm>
            <a:off x="401640" y="1714900"/>
            <a:ext cx="3649493" cy="866254"/>
          </a:xfrm>
        </p:spPr>
        <p:txBody>
          <a:bodyPr/>
          <a:lstStyle>
            <a:lvl1pPr marL="0" indent="0">
              <a:buNone/>
              <a:defRPr/>
            </a:lvl1pPr>
          </a:lstStyle>
          <a:p>
            <a:r>
              <a:rPr lang="en-US"/>
              <a:t>Click icon to add picture</a:t>
            </a:r>
            <a:endParaRPr lang="en-US" dirty="0"/>
          </a:p>
        </p:txBody>
      </p:sp>
      <p:sp>
        <p:nvSpPr>
          <p:cNvPr id="23" name="Content Placeholder 2">
            <a:extLst>
              <a:ext uri="{FF2B5EF4-FFF2-40B4-BE49-F238E27FC236}">
                <a16:creationId xmlns:a16="http://schemas.microsoft.com/office/drawing/2014/main" id="{96CC65AB-C295-7A41-9E03-C0E1ED788635}"/>
              </a:ext>
            </a:extLst>
          </p:cNvPr>
          <p:cNvSpPr>
            <a:spLocks noGrp="1"/>
          </p:cNvSpPr>
          <p:nvPr>
            <p:ph idx="14"/>
          </p:nvPr>
        </p:nvSpPr>
        <p:spPr>
          <a:xfrm>
            <a:off x="4252573" y="1622310"/>
            <a:ext cx="3649695" cy="1983429"/>
          </a:xfrm>
          <a:solidFill>
            <a:schemeClr val="accent2"/>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4" name="Picture Placeholder 4">
            <a:extLst>
              <a:ext uri="{FF2B5EF4-FFF2-40B4-BE49-F238E27FC236}">
                <a16:creationId xmlns:a16="http://schemas.microsoft.com/office/drawing/2014/main" id="{9AAEDCDC-DB62-1F4B-B898-8CB8A2B484FD}"/>
              </a:ext>
            </a:extLst>
          </p:cNvPr>
          <p:cNvSpPr>
            <a:spLocks noGrp="1"/>
          </p:cNvSpPr>
          <p:nvPr>
            <p:ph type="pic" sz="quarter" idx="15"/>
          </p:nvPr>
        </p:nvSpPr>
        <p:spPr>
          <a:xfrm>
            <a:off x="4252760" y="1714900"/>
            <a:ext cx="3649493" cy="866254"/>
          </a:xfrm>
        </p:spPr>
        <p:txBody>
          <a:bodyPr/>
          <a:lstStyle>
            <a:lvl1pPr marL="0" indent="0">
              <a:buNone/>
              <a:defRPr/>
            </a:lvl1pPr>
          </a:lstStyle>
          <a:p>
            <a:r>
              <a:rPr lang="en-US"/>
              <a:t>Click icon to add picture</a:t>
            </a:r>
            <a:endParaRPr lang="en-US" dirty="0"/>
          </a:p>
        </p:txBody>
      </p:sp>
      <p:sp>
        <p:nvSpPr>
          <p:cNvPr id="25" name="Content Placeholder 2">
            <a:extLst>
              <a:ext uri="{FF2B5EF4-FFF2-40B4-BE49-F238E27FC236}">
                <a16:creationId xmlns:a16="http://schemas.microsoft.com/office/drawing/2014/main" id="{31DC619D-F61A-5047-888B-01130188CA07}"/>
              </a:ext>
            </a:extLst>
          </p:cNvPr>
          <p:cNvSpPr>
            <a:spLocks noGrp="1"/>
          </p:cNvSpPr>
          <p:nvPr>
            <p:ph idx="16"/>
          </p:nvPr>
        </p:nvSpPr>
        <p:spPr>
          <a:xfrm>
            <a:off x="8103695" y="1622310"/>
            <a:ext cx="3649695" cy="1983429"/>
          </a:xfrm>
          <a:solidFill>
            <a:schemeClr val="accent5"/>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6" name="Picture Placeholder 4">
            <a:extLst>
              <a:ext uri="{FF2B5EF4-FFF2-40B4-BE49-F238E27FC236}">
                <a16:creationId xmlns:a16="http://schemas.microsoft.com/office/drawing/2014/main" id="{AAF73AC8-3114-4C42-98D2-58D0C72D02A0}"/>
              </a:ext>
            </a:extLst>
          </p:cNvPr>
          <p:cNvSpPr>
            <a:spLocks noGrp="1"/>
          </p:cNvSpPr>
          <p:nvPr>
            <p:ph type="pic" sz="quarter" idx="17"/>
          </p:nvPr>
        </p:nvSpPr>
        <p:spPr>
          <a:xfrm>
            <a:off x="8103884" y="1714900"/>
            <a:ext cx="3649493" cy="866254"/>
          </a:xfrm>
        </p:spPr>
        <p:txBody>
          <a:bodyPr/>
          <a:lstStyle>
            <a:lvl1pPr marL="0" indent="0">
              <a:buNone/>
              <a:defRPr/>
            </a:lvl1pPr>
          </a:lstStyle>
          <a:p>
            <a:r>
              <a:rPr lang="en-US"/>
              <a:t>Click icon to add picture</a:t>
            </a:r>
            <a:endParaRPr lang="en-US" dirty="0"/>
          </a:p>
        </p:txBody>
      </p:sp>
      <p:sp>
        <p:nvSpPr>
          <p:cNvPr id="27" name="Content Placeholder 2">
            <a:extLst>
              <a:ext uri="{FF2B5EF4-FFF2-40B4-BE49-F238E27FC236}">
                <a16:creationId xmlns:a16="http://schemas.microsoft.com/office/drawing/2014/main" id="{7D0D6CAB-F5E1-B74C-A3FF-C19FDFCD8C3F}"/>
              </a:ext>
            </a:extLst>
          </p:cNvPr>
          <p:cNvSpPr>
            <a:spLocks noGrp="1"/>
          </p:cNvSpPr>
          <p:nvPr>
            <p:ph idx="18"/>
          </p:nvPr>
        </p:nvSpPr>
        <p:spPr>
          <a:xfrm>
            <a:off x="401450" y="3763628"/>
            <a:ext cx="3649695" cy="1983429"/>
          </a:xfrm>
          <a:solidFill>
            <a:schemeClr val="accent3"/>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28" name="Picture Placeholder 4">
            <a:extLst>
              <a:ext uri="{FF2B5EF4-FFF2-40B4-BE49-F238E27FC236}">
                <a16:creationId xmlns:a16="http://schemas.microsoft.com/office/drawing/2014/main" id="{3845FBE7-DB4B-7742-9CAB-55CC994B1391}"/>
              </a:ext>
            </a:extLst>
          </p:cNvPr>
          <p:cNvSpPr>
            <a:spLocks noGrp="1"/>
          </p:cNvSpPr>
          <p:nvPr>
            <p:ph type="pic" sz="quarter" idx="19"/>
          </p:nvPr>
        </p:nvSpPr>
        <p:spPr>
          <a:xfrm>
            <a:off x="401640" y="3856218"/>
            <a:ext cx="3649493" cy="866254"/>
          </a:xfrm>
        </p:spPr>
        <p:txBody>
          <a:bodyPr/>
          <a:lstStyle>
            <a:lvl1pPr marL="0" indent="0">
              <a:buNone/>
              <a:defRPr/>
            </a:lvl1pPr>
          </a:lstStyle>
          <a:p>
            <a:r>
              <a:rPr lang="en-US"/>
              <a:t>Click icon to add picture</a:t>
            </a:r>
            <a:endParaRPr lang="en-US" dirty="0"/>
          </a:p>
        </p:txBody>
      </p:sp>
      <p:sp>
        <p:nvSpPr>
          <p:cNvPr id="29" name="Content Placeholder 2">
            <a:extLst>
              <a:ext uri="{FF2B5EF4-FFF2-40B4-BE49-F238E27FC236}">
                <a16:creationId xmlns:a16="http://schemas.microsoft.com/office/drawing/2014/main" id="{5768AE83-B91F-FA47-84E2-B9E3D1C4118D}"/>
              </a:ext>
            </a:extLst>
          </p:cNvPr>
          <p:cNvSpPr>
            <a:spLocks noGrp="1"/>
          </p:cNvSpPr>
          <p:nvPr>
            <p:ph idx="20"/>
          </p:nvPr>
        </p:nvSpPr>
        <p:spPr>
          <a:xfrm>
            <a:off x="4252573" y="3763628"/>
            <a:ext cx="3649695" cy="1983429"/>
          </a:xfrm>
          <a:solidFill>
            <a:schemeClr val="accent1"/>
          </a:solidFill>
        </p:spPr>
        <p:txBody>
          <a:bodyPr lIns="228600" tIns="1005840" rIns="228600"/>
          <a:lstStyle>
            <a:lvl1pPr marL="0" indent="0" algn="ctr">
              <a:buNone/>
              <a:defRPr>
                <a:solidFill>
                  <a:schemeClr val="bg1"/>
                </a:solidFill>
              </a:defRPr>
            </a:lvl1pPr>
          </a:lstStyle>
          <a:p>
            <a:pPr lvl="0"/>
            <a:r>
              <a:rPr lang="en-US"/>
              <a:t>Click to edit Master text styles</a:t>
            </a:r>
          </a:p>
        </p:txBody>
      </p:sp>
      <p:sp>
        <p:nvSpPr>
          <p:cNvPr id="30" name="Picture Placeholder 4">
            <a:extLst>
              <a:ext uri="{FF2B5EF4-FFF2-40B4-BE49-F238E27FC236}">
                <a16:creationId xmlns:a16="http://schemas.microsoft.com/office/drawing/2014/main" id="{8C28903F-337C-9843-BD4D-36307E639BF4}"/>
              </a:ext>
            </a:extLst>
          </p:cNvPr>
          <p:cNvSpPr>
            <a:spLocks noGrp="1"/>
          </p:cNvSpPr>
          <p:nvPr>
            <p:ph type="pic" sz="quarter" idx="21"/>
          </p:nvPr>
        </p:nvSpPr>
        <p:spPr>
          <a:xfrm>
            <a:off x="4252760" y="3856218"/>
            <a:ext cx="3649493" cy="866254"/>
          </a:xfrm>
        </p:spPr>
        <p:txBody>
          <a:bodyPr/>
          <a:lstStyle>
            <a:lvl1pPr marL="0" indent="0">
              <a:buNone/>
              <a:defRPr/>
            </a:lvl1pPr>
          </a:lstStyle>
          <a:p>
            <a:r>
              <a:rPr lang="en-US"/>
              <a:t>Click icon to add picture</a:t>
            </a:r>
            <a:endParaRPr lang="en-US" dirty="0"/>
          </a:p>
        </p:txBody>
      </p:sp>
      <p:sp>
        <p:nvSpPr>
          <p:cNvPr id="31" name="Content Placeholder 2">
            <a:extLst>
              <a:ext uri="{FF2B5EF4-FFF2-40B4-BE49-F238E27FC236}">
                <a16:creationId xmlns:a16="http://schemas.microsoft.com/office/drawing/2014/main" id="{19B2E0AC-5BF2-B247-812E-59BFDA6F9651}"/>
              </a:ext>
            </a:extLst>
          </p:cNvPr>
          <p:cNvSpPr>
            <a:spLocks noGrp="1"/>
          </p:cNvSpPr>
          <p:nvPr>
            <p:ph idx="22"/>
          </p:nvPr>
        </p:nvSpPr>
        <p:spPr>
          <a:xfrm>
            <a:off x="8103695" y="3763628"/>
            <a:ext cx="3649695" cy="1983429"/>
          </a:xfrm>
          <a:solidFill>
            <a:schemeClr val="accent6"/>
          </a:solidFill>
        </p:spPr>
        <p:txBody>
          <a:bodyPr lIns="228600" tIns="1005840" rIns="228600"/>
          <a:lstStyle>
            <a:lvl1pPr marL="0" indent="0" algn="ctr">
              <a:buNone/>
              <a:defRPr/>
            </a:lvl1pPr>
          </a:lstStyle>
          <a:p>
            <a:pPr lvl="0"/>
            <a:r>
              <a:rPr lang="en-US"/>
              <a:t>Click to edit Master text styles</a:t>
            </a:r>
          </a:p>
        </p:txBody>
      </p:sp>
      <p:sp>
        <p:nvSpPr>
          <p:cNvPr id="32" name="Picture Placeholder 4">
            <a:extLst>
              <a:ext uri="{FF2B5EF4-FFF2-40B4-BE49-F238E27FC236}">
                <a16:creationId xmlns:a16="http://schemas.microsoft.com/office/drawing/2014/main" id="{D62129C6-A867-1047-B875-E625916D7482}"/>
              </a:ext>
            </a:extLst>
          </p:cNvPr>
          <p:cNvSpPr>
            <a:spLocks noGrp="1"/>
          </p:cNvSpPr>
          <p:nvPr>
            <p:ph type="pic" sz="quarter" idx="23"/>
          </p:nvPr>
        </p:nvSpPr>
        <p:spPr>
          <a:xfrm>
            <a:off x="8103884" y="3856218"/>
            <a:ext cx="3649493" cy="866254"/>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44099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109FD-6428-A74C-8BE5-90D70DBBFAD4}"/>
              </a:ext>
            </a:extLst>
          </p:cNvPr>
          <p:cNvSpPr>
            <a:spLocks noGrp="1"/>
          </p:cNvSpPr>
          <p:nvPr>
            <p:ph type="title"/>
          </p:nvPr>
        </p:nvSpPr>
        <p:spPr>
          <a:xfrm>
            <a:off x="401450" y="880958"/>
            <a:ext cx="11270090" cy="2260742"/>
          </a:xfrm>
        </p:spPr>
        <p:txBody>
          <a:bodyPr anchor="b"/>
          <a:lstStyle>
            <a:lvl1pPr>
              <a:defRPr sz="45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F4EA0E6B-2599-C742-A2A2-B2E71AE969E3}"/>
              </a:ext>
            </a:extLst>
          </p:cNvPr>
          <p:cNvSpPr>
            <a:spLocks noGrp="1"/>
          </p:cNvSpPr>
          <p:nvPr>
            <p:ph type="body" idx="1"/>
          </p:nvPr>
        </p:nvSpPr>
        <p:spPr>
          <a:xfrm>
            <a:off x="401450" y="3293607"/>
            <a:ext cx="11270090" cy="1092820"/>
          </a:xfrm>
        </p:spPr>
        <p:txBody>
          <a:bodyPr lIns="0" tIns="0" rIns="0" bIns="0">
            <a:normAutofit/>
          </a:bodyPr>
          <a:lstStyle>
            <a:lvl1pPr marL="0" indent="0">
              <a:buNone/>
              <a:defRPr sz="2400" i="1">
                <a:solidFill>
                  <a:schemeClr val="tx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93246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646771" y="1826341"/>
            <a:ext cx="5181600"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6255833" y="1826341"/>
            <a:ext cx="5181600"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6255833" y="1833118"/>
            <a:ext cx="51816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646771" y="1833118"/>
            <a:ext cx="51816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Tree>
    <p:extLst>
      <p:ext uri="{BB962C8B-B14F-4D97-AF65-F5344CB8AC3E}">
        <p14:creationId xmlns:p14="http://schemas.microsoft.com/office/powerpoint/2010/main" val="790001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7EBFA8B-9121-7449-A4EB-206378AAAEF1}"/>
              </a:ext>
            </a:extLst>
          </p:cNvPr>
          <p:cNvSpPr>
            <a:spLocks noGrp="1"/>
          </p:cNvSpPr>
          <p:nvPr>
            <p:ph sz="quarter" idx="14"/>
          </p:nvPr>
        </p:nvSpPr>
        <p:spPr>
          <a:xfrm>
            <a:off x="401441" y="1826341"/>
            <a:ext cx="3517264" cy="228600"/>
          </a:xfrm>
          <a:solidFill>
            <a:schemeClr val="accent2"/>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4">
            <a:extLst>
              <a:ext uri="{FF2B5EF4-FFF2-40B4-BE49-F238E27FC236}">
                <a16:creationId xmlns:a16="http://schemas.microsoft.com/office/drawing/2014/main" id="{407A52B1-75F0-BA4C-9C19-8861B4794028}"/>
              </a:ext>
            </a:extLst>
          </p:cNvPr>
          <p:cNvSpPr>
            <a:spLocks noGrp="1"/>
          </p:cNvSpPr>
          <p:nvPr>
            <p:ph sz="quarter" idx="15"/>
          </p:nvPr>
        </p:nvSpPr>
        <p:spPr>
          <a:xfrm>
            <a:off x="4275996" y="1833118"/>
            <a:ext cx="3511296" cy="228600"/>
          </a:xfrm>
          <a:solidFill>
            <a:schemeClr val="accent3"/>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9855A100-3887-6743-9B36-18479C193238}"/>
              </a:ext>
            </a:extLst>
          </p:cNvPr>
          <p:cNvSpPr>
            <a:spLocks noGrp="1"/>
          </p:cNvSpPr>
          <p:nvPr>
            <p:ph sz="half" idx="13"/>
          </p:nvPr>
        </p:nvSpPr>
        <p:spPr>
          <a:xfrm>
            <a:off x="4275997" y="1833118"/>
            <a:ext cx="3511296"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4790754A-2B32-E548-950D-3D41625478B2}"/>
              </a:ext>
            </a:extLst>
          </p:cNvPr>
          <p:cNvSpPr>
            <a:spLocks noGrp="1"/>
          </p:cNvSpPr>
          <p:nvPr>
            <p:ph type="title"/>
          </p:nvPr>
        </p:nvSpPr>
        <p:spPr>
          <a:xfrm>
            <a:off x="401447" y="525111"/>
            <a:ext cx="11262732" cy="1165587"/>
          </a:xfrm>
        </p:spPr>
        <p:txBody>
          <a:bodyPr anchor="t" anchorCtr="0"/>
          <a:lstStyle/>
          <a:p>
            <a:r>
              <a:rPr lang="en-US" dirty="0"/>
              <a:t>Click to edit Master title style</a:t>
            </a:r>
          </a:p>
        </p:txBody>
      </p:sp>
      <p:sp>
        <p:nvSpPr>
          <p:cNvPr id="3" name="Content Placeholder 2">
            <a:extLst>
              <a:ext uri="{FF2B5EF4-FFF2-40B4-BE49-F238E27FC236}">
                <a16:creationId xmlns:a16="http://schemas.microsoft.com/office/drawing/2014/main" id="{52AA08B5-566F-B349-BFA2-05121F4921D0}"/>
              </a:ext>
            </a:extLst>
          </p:cNvPr>
          <p:cNvSpPr>
            <a:spLocks noGrp="1"/>
          </p:cNvSpPr>
          <p:nvPr>
            <p:ph sz="half" idx="1"/>
          </p:nvPr>
        </p:nvSpPr>
        <p:spPr>
          <a:xfrm>
            <a:off x="401443" y="1826344"/>
            <a:ext cx="3517263"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a:p>
        </p:txBody>
      </p:sp>
      <p:sp>
        <p:nvSpPr>
          <p:cNvPr id="8" name="Content Placeholder 4">
            <a:extLst>
              <a:ext uri="{FF2B5EF4-FFF2-40B4-BE49-F238E27FC236}">
                <a16:creationId xmlns:a16="http://schemas.microsoft.com/office/drawing/2014/main" id="{FF5CD06F-127B-554B-A173-766C0CD9DD20}"/>
              </a:ext>
            </a:extLst>
          </p:cNvPr>
          <p:cNvSpPr>
            <a:spLocks noGrp="1"/>
          </p:cNvSpPr>
          <p:nvPr>
            <p:ph sz="quarter" idx="16"/>
          </p:nvPr>
        </p:nvSpPr>
        <p:spPr>
          <a:xfrm>
            <a:off x="8148735" y="1833118"/>
            <a:ext cx="3515444" cy="228600"/>
          </a:xfrm>
          <a:solidFill>
            <a:schemeClr val="accent1"/>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a:extLst>
              <a:ext uri="{FF2B5EF4-FFF2-40B4-BE49-F238E27FC236}">
                <a16:creationId xmlns:a16="http://schemas.microsoft.com/office/drawing/2014/main" id="{269F9AC2-CF2E-D648-AE72-707E239D6B6A}"/>
              </a:ext>
            </a:extLst>
          </p:cNvPr>
          <p:cNvSpPr>
            <a:spLocks noGrp="1"/>
          </p:cNvSpPr>
          <p:nvPr>
            <p:ph sz="half" idx="17"/>
          </p:nvPr>
        </p:nvSpPr>
        <p:spPr>
          <a:xfrm>
            <a:off x="8148735" y="1833118"/>
            <a:ext cx="3515444"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2315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09606-3FF4-AA4E-B54E-D3439CA7416A}"/>
              </a:ext>
            </a:extLst>
          </p:cNvPr>
          <p:cNvSpPr>
            <a:spLocks noGrp="1"/>
          </p:cNvSpPr>
          <p:nvPr>
            <p:ph type="title"/>
          </p:nvPr>
        </p:nvSpPr>
        <p:spPr>
          <a:xfrm>
            <a:off x="401444" y="525111"/>
            <a:ext cx="11351941" cy="1165587"/>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79D7D9-9E56-864E-97A0-4BB376C15485}"/>
              </a:ext>
            </a:extLst>
          </p:cNvPr>
          <p:cNvSpPr>
            <a:spLocks noGrp="1"/>
          </p:cNvSpPr>
          <p:nvPr>
            <p:ph type="body" idx="1"/>
          </p:nvPr>
        </p:nvSpPr>
        <p:spPr>
          <a:xfrm>
            <a:off x="401444" y="1825625"/>
            <a:ext cx="11351941" cy="4048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B7333C7-F68D-3840-AF0B-49B5C94289F9}"/>
              </a:ext>
            </a:extLst>
          </p:cNvPr>
          <p:cNvSpPr>
            <a:spLocks noGrp="1"/>
          </p:cNvSpPr>
          <p:nvPr>
            <p:ph type="sldNum" sz="quarter" idx="4"/>
          </p:nvPr>
        </p:nvSpPr>
        <p:spPr>
          <a:xfrm>
            <a:off x="401443" y="6446837"/>
            <a:ext cx="2743200" cy="218070"/>
          </a:xfrm>
          <a:prstGeom prst="rect">
            <a:avLst/>
          </a:prstGeom>
        </p:spPr>
        <p:txBody>
          <a:bodyPr vert="horz" lIns="0" tIns="0" rIns="0" bIns="0" rtlCol="0" anchor="b" anchorCtr="0"/>
          <a:lstStyle>
            <a:lvl1pPr algn="l">
              <a:defRPr sz="900">
                <a:solidFill>
                  <a:schemeClr val="bg2">
                    <a:lumMod val="75000"/>
                  </a:schemeClr>
                </a:solidFill>
                <a:latin typeface="Arial" panose="020B0604020202020204" pitchFamily="34" charset="0"/>
                <a:cs typeface="Arial" panose="020B0604020202020204" pitchFamily="34" charset="0"/>
              </a:defRPr>
            </a:lvl1pPr>
          </a:lstStyle>
          <a:p>
            <a:fld id="{BAE26A2A-DE5F-EA41-900F-AB5C4F1D9848}" type="slidenum">
              <a:rPr lang="en-US" smtClean="0"/>
              <a:pPr/>
              <a:t>‹#›</a:t>
            </a:fld>
            <a:endParaRPr lang="en-US" dirty="0"/>
          </a:p>
        </p:txBody>
      </p:sp>
      <p:sp>
        <p:nvSpPr>
          <p:cNvPr id="7" name="Rectangle 6">
            <a:extLst>
              <a:ext uri="{FF2B5EF4-FFF2-40B4-BE49-F238E27FC236}">
                <a16:creationId xmlns:a16="http://schemas.microsoft.com/office/drawing/2014/main" id="{F24E4871-A936-9D44-87B5-A71D2410054C}"/>
              </a:ext>
            </a:extLst>
          </p:cNvPr>
          <p:cNvSpPr/>
          <p:nvPr/>
        </p:nvSpPr>
        <p:spPr>
          <a:xfrm>
            <a:off x="0" y="0"/>
            <a:ext cx="12192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A5C15262-F13A-A545-9E19-10E73B12B587}"/>
              </a:ext>
            </a:extLst>
          </p:cNvPr>
          <p:cNvSpPr/>
          <p:nvPr userDrawn="1"/>
        </p:nvSpPr>
        <p:spPr>
          <a:xfrm>
            <a:off x="0" y="0"/>
            <a:ext cx="12192000" cy="230188"/>
          </a:xfrm>
          <a:prstGeom prst="rect">
            <a:avLst/>
          </a:prstGeom>
          <a:solidFill>
            <a:srgbClr val="014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a:extLst>
              <a:ext uri="{FF2B5EF4-FFF2-40B4-BE49-F238E27FC236}">
                <a16:creationId xmlns:a16="http://schemas.microsoft.com/office/drawing/2014/main" id="{00606BDE-C71B-C34D-99BE-05C9ADB1E5B6}"/>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989325" y="6219640"/>
            <a:ext cx="776316" cy="448696"/>
          </a:xfrm>
          <a:prstGeom prst="rect">
            <a:avLst/>
          </a:prstGeom>
        </p:spPr>
      </p:pic>
      <p:pic>
        <p:nvPicPr>
          <p:cNvPr id="9" name="Picture 8">
            <a:extLst>
              <a:ext uri="{FF2B5EF4-FFF2-40B4-BE49-F238E27FC236}">
                <a16:creationId xmlns:a16="http://schemas.microsoft.com/office/drawing/2014/main" id="{C0FEB93A-81EC-9AFB-AA7B-8AB332EBFF5A}"/>
              </a:ext>
            </a:extLst>
          </p:cNvPr>
          <p:cNvPicPr>
            <a:picLocks noChangeAspect="1"/>
          </p:cNvPicPr>
          <p:nvPr userDrawn="1"/>
        </p:nvPicPr>
        <p:blipFill>
          <a:blip r:embed="rId21"/>
          <a:srcRect/>
          <a:stretch/>
        </p:blipFill>
        <p:spPr>
          <a:xfrm>
            <a:off x="9654357" y="6016352"/>
            <a:ext cx="1011462" cy="753051"/>
          </a:xfrm>
          <a:prstGeom prst="rect">
            <a:avLst/>
          </a:prstGeom>
        </p:spPr>
      </p:pic>
    </p:spTree>
    <p:extLst>
      <p:ext uri="{BB962C8B-B14F-4D97-AF65-F5344CB8AC3E}">
        <p14:creationId xmlns:p14="http://schemas.microsoft.com/office/powerpoint/2010/main" val="224088842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01" r:id="rId3"/>
    <p:sldLayoutId id="2147483685" r:id="rId4"/>
    <p:sldLayoutId id="2147483686" r:id="rId5"/>
    <p:sldLayoutId id="2147483687" r:id="rId6"/>
    <p:sldLayoutId id="2147483688" r:id="rId7"/>
    <p:sldLayoutId id="2147483689" r:id="rId8"/>
    <p:sldLayoutId id="2147483702" r:id="rId9"/>
    <p:sldLayoutId id="2147483699" r:id="rId10"/>
    <p:sldLayoutId id="2147483700" r:id="rId11"/>
    <p:sldLayoutId id="2147483690" r:id="rId12"/>
    <p:sldLayoutId id="2147483691" r:id="rId13"/>
    <p:sldLayoutId id="2147483693" r:id="rId14"/>
    <p:sldLayoutId id="2147483694" r:id="rId15"/>
    <p:sldLayoutId id="2147483695" r:id="rId16"/>
    <p:sldLayoutId id="2147483703" r:id="rId17"/>
    <p:sldLayoutId id="2147483704" r:id="rId18"/>
  </p:sldLayoutIdLst>
  <p:hf hdr="0" ftr="0" dt="0"/>
  <p:txStyles>
    <p:titleStyle>
      <a:lvl1pPr algn="l" defTabSz="685766"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25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medecine-esthetique-aix-les-bains.fr/la-prestation-de-compensation-du-handicap/" TargetMode="External"/><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diagramLayout" Target="../diagrams/layout3.xml"/><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11" Type="http://schemas.openxmlformats.org/officeDocument/2006/relationships/image" Target="../media/image37.png"/><Relationship Id="rId5" Type="http://schemas.openxmlformats.org/officeDocument/2006/relationships/diagramColors" Target="../diagrams/colors3.xml"/><Relationship Id="rId10" Type="http://schemas.openxmlformats.org/officeDocument/2006/relationships/image" Target="../media/image36.svg"/><Relationship Id="rId4" Type="http://schemas.openxmlformats.org/officeDocument/2006/relationships/diagramQuickStyle" Target="../diagrams/quickStyle3.xml"/><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s://ged.com/wp-content/uploads/accommodations_lower_cost_test_clinics.pdf" TargetMode="External"/><Relationship Id="rId2" Type="http://schemas.openxmlformats.org/officeDocument/2006/relationships/hyperlink" Target="https://ged.com/wp-content/uploads/accommodations_faqs.pdf" TargetMode="External"/><Relationship Id="rId1" Type="http://schemas.openxmlformats.org/officeDocument/2006/relationships/slideLayout" Target="../slideLayouts/slideLayout17.xml"/><Relationship Id="rId6" Type="http://schemas.openxmlformats.org/officeDocument/2006/relationships/image" Target="../media/image52.jpg"/><Relationship Id="rId5" Type="http://schemas.openxmlformats.org/officeDocument/2006/relationships/hyperlink" Target="mailto:accommodations@GED.com" TargetMode="External"/><Relationship Id="rId4" Type="http://schemas.openxmlformats.org/officeDocument/2006/relationships/hyperlink" Target="https://home.pearsonvue.com/Test-takers/Accommodations/Pearson-VUE-Comfort-Aid-List-PDF.aspx"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diagramLayout" Target="../diagrams/layout1.xml"/><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2.png"/><Relationship Id="rId5" Type="http://schemas.openxmlformats.org/officeDocument/2006/relationships/diagramColors" Target="../diagrams/colors1.xml"/><Relationship Id="rId10" Type="http://schemas.openxmlformats.org/officeDocument/2006/relationships/image" Target="../media/image11.svg"/><Relationship Id="rId4" Type="http://schemas.openxmlformats.org/officeDocument/2006/relationships/diagramQuickStyle" Target="../diagrams/quickStyle1.xml"/><Relationship Id="rId9" Type="http://schemas.openxmlformats.org/officeDocument/2006/relationships/image" Target="../media/image10.png"/><Relationship Id="rId14"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26.svg"/><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svg"/><Relationship Id="rId10" Type="http://schemas.openxmlformats.org/officeDocument/2006/relationships/image" Target="../media/image24.svg"/><Relationship Id="rId4" Type="http://schemas.openxmlformats.org/officeDocument/2006/relationships/image" Target="../media/image18.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hyperlink" Target="mailto:accommodations@ged.c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0.jpg"/><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ged.com/about_test/accommodation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E0C0E29-0064-B0EC-394D-76A8949824C8}"/>
              </a:ext>
            </a:extLst>
          </p:cNvPr>
          <p:cNvSpPr>
            <a:spLocks noGrp="1"/>
          </p:cNvSpPr>
          <p:nvPr>
            <p:ph type="subTitle" idx="1"/>
          </p:nvPr>
        </p:nvSpPr>
        <p:spPr>
          <a:xfrm>
            <a:off x="656161" y="4461452"/>
            <a:ext cx="10879667" cy="616386"/>
          </a:xfrm>
        </p:spPr>
        <p:txBody>
          <a:bodyPr/>
          <a:lstStyle/>
          <a:p>
            <a:r>
              <a:rPr lang="en-US" dirty="0"/>
              <a:t>Debbie Bergtholdt</a:t>
            </a:r>
          </a:p>
          <a:p>
            <a:r>
              <a:rPr lang="en-US" dirty="0"/>
              <a:t>August 4, 2025</a:t>
            </a:r>
          </a:p>
        </p:txBody>
      </p:sp>
      <p:sp>
        <p:nvSpPr>
          <p:cNvPr id="3" name="Text Placeholder 2">
            <a:extLst>
              <a:ext uri="{FF2B5EF4-FFF2-40B4-BE49-F238E27FC236}">
                <a16:creationId xmlns:a16="http://schemas.microsoft.com/office/drawing/2014/main" id="{1151269D-3132-7FFF-FE79-F67064984D03}"/>
              </a:ext>
            </a:extLst>
          </p:cNvPr>
          <p:cNvSpPr>
            <a:spLocks noGrp="1"/>
          </p:cNvSpPr>
          <p:nvPr>
            <p:ph type="body" sz="quarter" idx="10"/>
          </p:nvPr>
        </p:nvSpPr>
        <p:spPr/>
        <p:txBody>
          <a:bodyPr/>
          <a:lstStyle/>
          <a:p>
            <a:r>
              <a:rPr lang="en-US" dirty="0"/>
              <a:t>All About Accommodations</a:t>
            </a:r>
          </a:p>
        </p:txBody>
      </p:sp>
      <p:sp>
        <p:nvSpPr>
          <p:cNvPr id="5" name="TextBox 3">
            <a:extLst>
              <a:ext uri="{FF2B5EF4-FFF2-40B4-BE49-F238E27FC236}">
                <a16:creationId xmlns:a16="http://schemas.microsoft.com/office/drawing/2014/main" id="{79871222-9E2E-4716-A8EF-3ABB90124BE6}"/>
              </a:ext>
            </a:extLst>
          </p:cNvPr>
          <p:cNvSpPr txBox="1"/>
          <p:nvPr/>
        </p:nvSpPr>
        <p:spPr>
          <a:xfrm>
            <a:off x="7548712" y="6189468"/>
            <a:ext cx="456582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800" dirty="0">
                <a:latin typeface="Arial"/>
                <a:ea typeface="Calibri Light"/>
                <a:cs typeface="Calibri Light"/>
              </a:rPr>
              <a:t>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are registered trademarks of the American Council on Education (“ACE”). They may not be used or reproduced without the express written permission of ACE or GED Testing Service LLC. The GED</a:t>
            </a:r>
            <a:r>
              <a:rPr lang="en-US" sz="800" i="1" baseline="30000" dirty="0">
                <a:latin typeface="Arial"/>
                <a:ea typeface="Calibri Light"/>
                <a:cs typeface="Calibri Light"/>
              </a:rPr>
              <a:t>®</a:t>
            </a:r>
            <a:r>
              <a:rPr lang="en-US" sz="800" dirty="0">
                <a:latin typeface="Arial"/>
                <a:ea typeface="Calibri Light"/>
                <a:cs typeface="Calibri Light"/>
              </a:rPr>
              <a:t> and GED Testing Service</a:t>
            </a:r>
            <a:r>
              <a:rPr lang="en-US" sz="800" i="1" baseline="30000" dirty="0">
                <a:latin typeface="Arial"/>
                <a:ea typeface="Calibri Light"/>
                <a:cs typeface="Calibri Light"/>
              </a:rPr>
              <a:t>®</a:t>
            </a:r>
            <a:r>
              <a:rPr lang="en-US" sz="800" dirty="0">
                <a:latin typeface="Arial"/>
                <a:ea typeface="Calibri Light"/>
                <a:cs typeface="Calibri Light"/>
              </a:rPr>
              <a:t> brands are administered by GED Testing Service LLC under license from ACE.</a:t>
            </a:r>
            <a:endParaRPr lang="en-US" sz="800" dirty="0">
              <a:latin typeface="Calibri"/>
              <a:ea typeface="Calibri"/>
              <a:cs typeface="Calibri Light"/>
            </a:endParaRPr>
          </a:p>
        </p:txBody>
      </p:sp>
    </p:spTree>
    <p:extLst>
      <p:ext uri="{BB962C8B-B14F-4D97-AF65-F5344CB8AC3E}">
        <p14:creationId xmlns:p14="http://schemas.microsoft.com/office/powerpoint/2010/main" val="4083366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145DB-9308-4CF8-B70A-8D7DAC514B86}"/>
              </a:ext>
            </a:extLst>
          </p:cNvPr>
          <p:cNvSpPr>
            <a:spLocks noGrp="1"/>
          </p:cNvSpPr>
          <p:nvPr>
            <p:ph type="title"/>
          </p:nvPr>
        </p:nvSpPr>
        <p:spPr/>
        <p:txBody>
          <a:bodyPr/>
          <a:lstStyle/>
          <a:p>
            <a:r>
              <a:rPr lang="en-US" b="0" i="0" dirty="0">
                <a:effectLst/>
                <a:latin typeface="Arial" panose="020B0604020202020204" pitchFamily="34" charset="0"/>
              </a:rPr>
              <a:t>Accommodation Request Volume</a:t>
            </a:r>
            <a:endParaRPr lang="en-US" dirty="0"/>
          </a:p>
        </p:txBody>
      </p:sp>
      <p:graphicFrame>
        <p:nvGraphicFramePr>
          <p:cNvPr id="5" name="Table 5">
            <a:extLst>
              <a:ext uri="{FF2B5EF4-FFF2-40B4-BE49-F238E27FC236}">
                <a16:creationId xmlns:a16="http://schemas.microsoft.com/office/drawing/2014/main" id="{BEDD5BC6-C5D3-4087-997B-A0B7886F79F1}"/>
              </a:ext>
            </a:extLst>
          </p:cNvPr>
          <p:cNvGraphicFramePr>
            <a:graphicFrameLocks noGrp="1"/>
          </p:cNvGraphicFramePr>
          <p:nvPr>
            <p:ph idx="1"/>
            <p:extLst>
              <p:ext uri="{D42A27DB-BD31-4B8C-83A1-F6EECF244321}">
                <p14:modId xmlns:p14="http://schemas.microsoft.com/office/powerpoint/2010/main" val="3032938606"/>
              </p:ext>
            </p:extLst>
          </p:nvPr>
        </p:nvGraphicFramePr>
        <p:xfrm>
          <a:off x="401638" y="1825625"/>
          <a:ext cx="11352210" cy="1483360"/>
        </p:xfrm>
        <a:graphic>
          <a:graphicData uri="http://schemas.openxmlformats.org/drawingml/2006/table">
            <a:tbl>
              <a:tblPr firstRow="1" bandRow="1">
                <a:tableStyleId>{7DF18680-E054-41AD-8BC1-D1AEF772440D}</a:tableStyleId>
              </a:tblPr>
              <a:tblGrid>
                <a:gridCol w="2270442">
                  <a:extLst>
                    <a:ext uri="{9D8B030D-6E8A-4147-A177-3AD203B41FA5}">
                      <a16:colId xmlns:a16="http://schemas.microsoft.com/office/drawing/2014/main" val="2270889272"/>
                    </a:ext>
                  </a:extLst>
                </a:gridCol>
                <a:gridCol w="2270442">
                  <a:extLst>
                    <a:ext uri="{9D8B030D-6E8A-4147-A177-3AD203B41FA5}">
                      <a16:colId xmlns:a16="http://schemas.microsoft.com/office/drawing/2014/main" val="2186981890"/>
                    </a:ext>
                  </a:extLst>
                </a:gridCol>
                <a:gridCol w="2270442">
                  <a:extLst>
                    <a:ext uri="{9D8B030D-6E8A-4147-A177-3AD203B41FA5}">
                      <a16:colId xmlns:a16="http://schemas.microsoft.com/office/drawing/2014/main" val="3439917299"/>
                    </a:ext>
                  </a:extLst>
                </a:gridCol>
                <a:gridCol w="2270442">
                  <a:extLst>
                    <a:ext uri="{9D8B030D-6E8A-4147-A177-3AD203B41FA5}">
                      <a16:colId xmlns:a16="http://schemas.microsoft.com/office/drawing/2014/main" val="2112720875"/>
                    </a:ext>
                  </a:extLst>
                </a:gridCol>
                <a:gridCol w="2270442">
                  <a:extLst>
                    <a:ext uri="{9D8B030D-6E8A-4147-A177-3AD203B41FA5}">
                      <a16:colId xmlns:a16="http://schemas.microsoft.com/office/drawing/2014/main" val="2849339109"/>
                    </a:ext>
                  </a:extLst>
                </a:gridCol>
              </a:tblGrid>
              <a:tr h="370840">
                <a:tc>
                  <a:txBody>
                    <a:bodyPr/>
                    <a:lstStyle/>
                    <a:p>
                      <a:pPr algn="ctr"/>
                      <a:r>
                        <a:rPr lang="en-US" dirty="0"/>
                        <a:t>Year</a:t>
                      </a:r>
                    </a:p>
                  </a:txBody>
                  <a:tcPr/>
                </a:tc>
                <a:tc>
                  <a:txBody>
                    <a:bodyPr/>
                    <a:lstStyle/>
                    <a:p>
                      <a:pPr algn="ctr"/>
                      <a:r>
                        <a:rPr lang="en-US" dirty="0"/>
                        <a:t>Total Requests</a:t>
                      </a:r>
                    </a:p>
                  </a:txBody>
                  <a:tcPr/>
                </a:tc>
                <a:tc>
                  <a:txBody>
                    <a:bodyPr/>
                    <a:lstStyle/>
                    <a:p>
                      <a:pPr algn="ctr"/>
                      <a:r>
                        <a:rPr lang="en-US" dirty="0"/>
                        <a:t>Approved/Partial Approval</a:t>
                      </a:r>
                    </a:p>
                  </a:txBody>
                  <a:tcPr/>
                </a:tc>
                <a:tc>
                  <a:txBody>
                    <a:bodyPr/>
                    <a:lstStyle/>
                    <a:p>
                      <a:pPr algn="ctr"/>
                      <a:r>
                        <a:rPr lang="en-US" dirty="0"/>
                        <a:t>Incomplete</a:t>
                      </a:r>
                    </a:p>
                  </a:txBody>
                  <a:tcPr/>
                </a:tc>
                <a:tc>
                  <a:txBody>
                    <a:bodyPr/>
                    <a:lstStyle/>
                    <a:p>
                      <a:pPr algn="ctr"/>
                      <a:r>
                        <a:rPr lang="en-US" dirty="0"/>
                        <a:t>Denied</a:t>
                      </a:r>
                    </a:p>
                  </a:txBody>
                  <a:tcPr/>
                </a:tc>
                <a:extLst>
                  <a:ext uri="{0D108BD9-81ED-4DB2-BD59-A6C34878D82A}">
                    <a16:rowId xmlns:a16="http://schemas.microsoft.com/office/drawing/2014/main" val="1597673656"/>
                  </a:ext>
                </a:extLst>
              </a:tr>
              <a:tr h="370840">
                <a:tc>
                  <a:txBody>
                    <a:bodyPr/>
                    <a:lstStyle/>
                    <a:p>
                      <a:pPr algn="ctr"/>
                      <a:r>
                        <a:rPr lang="en-US" dirty="0"/>
                        <a:t>Jan-June 2025</a:t>
                      </a:r>
                    </a:p>
                  </a:txBody>
                  <a:tcPr/>
                </a:tc>
                <a:tc>
                  <a:txBody>
                    <a:bodyPr/>
                    <a:lstStyle/>
                    <a:p>
                      <a:pPr algn="ctr"/>
                      <a:r>
                        <a:rPr lang="en-US" dirty="0"/>
                        <a:t>3733</a:t>
                      </a:r>
                    </a:p>
                  </a:txBody>
                  <a:tcPr/>
                </a:tc>
                <a:tc>
                  <a:txBody>
                    <a:bodyPr/>
                    <a:lstStyle/>
                    <a:p>
                      <a:pPr algn="ctr"/>
                      <a:r>
                        <a:rPr lang="en-US" dirty="0"/>
                        <a:t>3239</a:t>
                      </a:r>
                    </a:p>
                  </a:txBody>
                  <a:tcPr/>
                </a:tc>
                <a:tc>
                  <a:txBody>
                    <a:bodyPr/>
                    <a:lstStyle/>
                    <a:p>
                      <a:pPr algn="ctr"/>
                      <a:r>
                        <a:rPr lang="en-US" dirty="0"/>
                        <a:t>466</a:t>
                      </a:r>
                    </a:p>
                  </a:txBody>
                  <a:tcPr/>
                </a:tc>
                <a:tc>
                  <a:txBody>
                    <a:bodyPr/>
                    <a:lstStyle/>
                    <a:p>
                      <a:pPr algn="ctr"/>
                      <a:r>
                        <a:rPr lang="en-US" dirty="0"/>
                        <a:t>28</a:t>
                      </a:r>
                    </a:p>
                  </a:txBody>
                  <a:tcPr/>
                </a:tc>
                <a:extLst>
                  <a:ext uri="{0D108BD9-81ED-4DB2-BD59-A6C34878D82A}">
                    <a16:rowId xmlns:a16="http://schemas.microsoft.com/office/drawing/2014/main" val="1496283863"/>
                  </a:ext>
                </a:extLst>
              </a:tr>
              <a:tr h="370840">
                <a:tc>
                  <a:txBody>
                    <a:bodyPr/>
                    <a:lstStyle/>
                    <a:p>
                      <a:pPr algn="ctr"/>
                      <a:r>
                        <a:rPr lang="en-US" dirty="0"/>
                        <a:t>2024</a:t>
                      </a:r>
                    </a:p>
                  </a:txBody>
                  <a:tcPr/>
                </a:tc>
                <a:tc>
                  <a:txBody>
                    <a:bodyPr/>
                    <a:lstStyle/>
                    <a:p>
                      <a:pPr algn="ctr"/>
                      <a:r>
                        <a:rPr lang="en-US" dirty="0"/>
                        <a:t>7621</a:t>
                      </a:r>
                    </a:p>
                  </a:txBody>
                  <a:tcPr/>
                </a:tc>
                <a:tc>
                  <a:txBody>
                    <a:bodyPr/>
                    <a:lstStyle/>
                    <a:p>
                      <a:pPr algn="ctr"/>
                      <a:r>
                        <a:rPr lang="en-US" dirty="0"/>
                        <a:t>6300</a:t>
                      </a:r>
                    </a:p>
                  </a:txBody>
                  <a:tcPr/>
                </a:tc>
                <a:tc>
                  <a:txBody>
                    <a:bodyPr/>
                    <a:lstStyle/>
                    <a:p>
                      <a:pPr algn="ctr"/>
                      <a:r>
                        <a:rPr lang="en-US" dirty="0"/>
                        <a:t>1278</a:t>
                      </a:r>
                    </a:p>
                  </a:txBody>
                  <a:tcPr/>
                </a:tc>
                <a:tc>
                  <a:txBody>
                    <a:bodyPr/>
                    <a:lstStyle/>
                    <a:p>
                      <a:pPr algn="ctr"/>
                      <a:r>
                        <a:rPr lang="en-US" dirty="0"/>
                        <a:t>43</a:t>
                      </a:r>
                    </a:p>
                  </a:txBody>
                  <a:tcPr/>
                </a:tc>
                <a:extLst>
                  <a:ext uri="{0D108BD9-81ED-4DB2-BD59-A6C34878D82A}">
                    <a16:rowId xmlns:a16="http://schemas.microsoft.com/office/drawing/2014/main" val="2857481388"/>
                  </a:ext>
                </a:extLst>
              </a:tr>
              <a:tr h="370840">
                <a:tc>
                  <a:txBody>
                    <a:bodyPr/>
                    <a:lstStyle/>
                    <a:p>
                      <a:pPr algn="ctr"/>
                      <a:r>
                        <a:rPr lang="en-US" dirty="0"/>
                        <a:t>2023</a:t>
                      </a:r>
                    </a:p>
                  </a:txBody>
                  <a:tcPr/>
                </a:tc>
                <a:tc>
                  <a:txBody>
                    <a:bodyPr/>
                    <a:lstStyle/>
                    <a:p>
                      <a:pPr algn="ctr"/>
                      <a:r>
                        <a:rPr lang="en-US" dirty="0"/>
                        <a:t>6446</a:t>
                      </a:r>
                    </a:p>
                  </a:txBody>
                  <a:tcPr/>
                </a:tc>
                <a:tc>
                  <a:txBody>
                    <a:bodyPr/>
                    <a:lstStyle/>
                    <a:p>
                      <a:pPr algn="ctr"/>
                      <a:r>
                        <a:rPr lang="en-US" dirty="0"/>
                        <a:t>5315</a:t>
                      </a:r>
                    </a:p>
                  </a:txBody>
                  <a:tcPr/>
                </a:tc>
                <a:tc>
                  <a:txBody>
                    <a:bodyPr/>
                    <a:lstStyle/>
                    <a:p>
                      <a:pPr algn="ctr"/>
                      <a:r>
                        <a:rPr lang="en-US" dirty="0"/>
                        <a:t>1108</a:t>
                      </a:r>
                    </a:p>
                  </a:txBody>
                  <a:tcPr/>
                </a:tc>
                <a:tc>
                  <a:txBody>
                    <a:bodyPr/>
                    <a:lstStyle/>
                    <a:p>
                      <a:pPr algn="ctr"/>
                      <a:r>
                        <a:rPr lang="en-US" dirty="0"/>
                        <a:t>23</a:t>
                      </a:r>
                    </a:p>
                  </a:txBody>
                  <a:tcPr/>
                </a:tc>
                <a:extLst>
                  <a:ext uri="{0D108BD9-81ED-4DB2-BD59-A6C34878D82A}">
                    <a16:rowId xmlns:a16="http://schemas.microsoft.com/office/drawing/2014/main" val="1841884078"/>
                  </a:ext>
                </a:extLst>
              </a:tr>
            </a:tbl>
          </a:graphicData>
        </a:graphic>
      </p:graphicFrame>
      <p:sp>
        <p:nvSpPr>
          <p:cNvPr id="4" name="Slide Number Placeholder 3">
            <a:extLst>
              <a:ext uri="{FF2B5EF4-FFF2-40B4-BE49-F238E27FC236}">
                <a16:creationId xmlns:a16="http://schemas.microsoft.com/office/drawing/2014/main" id="{7A2FED8E-4DDD-497C-A582-B91CFE3E0160}"/>
              </a:ext>
            </a:extLst>
          </p:cNvPr>
          <p:cNvSpPr>
            <a:spLocks noGrp="1"/>
          </p:cNvSpPr>
          <p:nvPr>
            <p:ph type="sldNum" sz="quarter" idx="12"/>
          </p:nvPr>
        </p:nvSpPr>
        <p:spPr/>
        <p:txBody>
          <a:bodyPr/>
          <a:lstStyle/>
          <a:p>
            <a:fld id="{BAE26A2A-DE5F-EA41-900F-AB5C4F1D9848}" type="slidenum">
              <a:rPr lang="en-US" smtClean="0"/>
              <a:t>10</a:t>
            </a:fld>
            <a:endParaRPr lang="en-US"/>
          </a:p>
        </p:txBody>
      </p:sp>
      <p:pic>
        <p:nvPicPr>
          <p:cNvPr id="9" name="Picture 8">
            <a:extLst>
              <a:ext uri="{FF2B5EF4-FFF2-40B4-BE49-F238E27FC236}">
                <a16:creationId xmlns:a16="http://schemas.microsoft.com/office/drawing/2014/main" id="{F1704770-5375-48D3-BB67-26D51E89F409}"/>
              </a:ext>
              <a:ext uri="{C183D7F6-B498-43B3-948B-1728B52AA6E4}">
                <adec:decorative xmlns:adec="http://schemas.microsoft.com/office/drawing/2017/decorative" val="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950702" y="3368992"/>
            <a:ext cx="7334250" cy="3400425"/>
          </a:xfrm>
          <a:prstGeom prst="rect">
            <a:avLst/>
          </a:prstGeom>
        </p:spPr>
      </p:pic>
      <p:sp>
        <p:nvSpPr>
          <p:cNvPr id="6" name="TextBox 5">
            <a:extLst>
              <a:ext uri="{FF2B5EF4-FFF2-40B4-BE49-F238E27FC236}">
                <a16:creationId xmlns:a16="http://schemas.microsoft.com/office/drawing/2014/main" id="{FB2B3606-F91A-E03F-CFEF-41E4590227D2}"/>
              </a:ext>
            </a:extLst>
          </p:cNvPr>
          <p:cNvSpPr txBox="1"/>
          <p:nvPr/>
        </p:nvSpPr>
        <p:spPr>
          <a:xfrm>
            <a:off x="401443" y="3353398"/>
            <a:ext cx="11317817" cy="307777"/>
          </a:xfrm>
          <a:prstGeom prst="rect">
            <a:avLst/>
          </a:prstGeom>
          <a:noFill/>
        </p:spPr>
        <p:txBody>
          <a:bodyPr wrap="square" rtlCol="0">
            <a:spAutoFit/>
          </a:bodyPr>
          <a:lstStyle/>
          <a:p>
            <a:r>
              <a:rPr lang="en-US" sz="1400" dirty="0"/>
              <a:t>2025 average turnaround time days 17.2</a:t>
            </a:r>
          </a:p>
        </p:txBody>
      </p:sp>
    </p:spTree>
    <p:extLst>
      <p:ext uri="{BB962C8B-B14F-4D97-AF65-F5344CB8AC3E}">
        <p14:creationId xmlns:p14="http://schemas.microsoft.com/office/powerpoint/2010/main" val="2716935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EF8910-AE6B-47B6-95A8-CF1596F8AFD5}"/>
              </a:ext>
            </a:extLst>
          </p:cNvPr>
          <p:cNvSpPr>
            <a:spLocks noGrp="1"/>
          </p:cNvSpPr>
          <p:nvPr>
            <p:ph sz="half" idx="13"/>
          </p:nvPr>
        </p:nvSpPr>
        <p:spPr>
          <a:xfrm>
            <a:off x="6255833" y="1833118"/>
            <a:ext cx="5181600" cy="4237898"/>
          </a:xfrm>
        </p:spPr>
        <p:txBody>
          <a:bodyPr>
            <a:normAutofit/>
          </a:bodyPr>
          <a:lstStyle/>
          <a:p>
            <a:pPr marL="0" indent="0">
              <a:buNone/>
            </a:pPr>
            <a:r>
              <a:rPr lang="en-US" sz="2800" b="1" dirty="0"/>
              <a:t>	Web Scheduling</a:t>
            </a:r>
          </a:p>
          <a:p>
            <a:endParaRPr lang="en-US" sz="2800" dirty="0"/>
          </a:p>
          <a:p>
            <a:pPr marL="342883" lvl="1" indent="0">
              <a:buNone/>
            </a:pPr>
            <a:r>
              <a:rPr lang="en-US" sz="2400" b="0" i="0" dirty="0">
                <a:effectLst/>
                <a:latin typeface="Arial" panose="020B0604020202020204" pitchFamily="34" charset="0"/>
              </a:rPr>
              <a:t>	Candidates with approvals of 	extra time, breaks and other 	things that do not require 	manual intervention are 	directed to schedule online.</a:t>
            </a:r>
            <a:endParaRPr lang="en-US" sz="2400" dirty="0"/>
          </a:p>
        </p:txBody>
      </p:sp>
      <p:sp>
        <p:nvSpPr>
          <p:cNvPr id="3" name="Title 2">
            <a:extLst>
              <a:ext uri="{FF2B5EF4-FFF2-40B4-BE49-F238E27FC236}">
                <a16:creationId xmlns:a16="http://schemas.microsoft.com/office/drawing/2014/main" id="{2DD207BA-FA69-40C3-AB2D-D5CFA65FA7B7}"/>
              </a:ext>
            </a:extLst>
          </p:cNvPr>
          <p:cNvSpPr>
            <a:spLocks noGrp="1"/>
          </p:cNvSpPr>
          <p:nvPr>
            <p:ph type="title"/>
          </p:nvPr>
        </p:nvSpPr>
        <p:spPr/>
        <p:txBody>
          <a:bodyPr/>
          <a:lstStyle/>
          <a:p>
            <a:r>
              <a:rPr lang="en-US" b="0" i="0" dirty="0">
                <a:effectLst/>
                <a:latin typeface="Arial" panose="020B0604020202020204" pitchFamily="34" charset="0"/>
              </a:rPr>
              <a:t>Accommodation System Features</a:t>
            </a:r>
            <a:endParaRPr lang="en-US" dirty="0"/>
          </a:p>
        </p:txBody>
      </p:sp>
      <p:sp>
        <p:nvSpPr>
          <p:cNvPr id="4" name="Content Placeholder 3">
            <a:extLst>
              <a:ext uri="{FF2B5EF4-FFF2-40B4-BE49-F238E27FC236}">
                <a16:creationId xmlns:a16="http://schemas.microsoft.com/office/drawing/2014/main" id="{92EDA460-4384-4B81-A58D-F0E6DB349F4F}"/>
              </a:ext>
            </a:extLst>
          </p:cNvPr>
          <p:cNvSpPr>
            <a:spLocks noGrp="1"/>
          </p:cNvSpPr>
          <p:nvPr>
            <p:ph sz="half" idx="1"/>
          </p:nvPr>
        </p:nvSpPr>
        <p:spPr>
          <a:xfrm>
            <a:off x="646771" y="1833119"/>
            <a:ext cx="5181600" cy="4237898"/>
          </a:xfrm>
        </p:spPr>
        <p:txBody>
          <a:bodyPr>
            <a:normAutofit/>
          </a:bodyPr>
          <a:lstStyle/>
          <a:p>
            <a:pPr marL="0" indent="0" algn="ctr">
              <a:buNone/>
            </a:pPr>
            <a:r>
              <a:rPr lang="en-US" sz="2800" b="1" dirty="0"/>
              <a:t>Online Request System</a:t>
            </a:r>
          </a:p>
          <a:p>
            <a:pPr marL="0" indent="0" algn="ctr">
              <a:buNone/>
            </a:pPr>
            <a:endParaRPr lang="en-US" sz="2800" b="1" dirty="0"/>
          </a:p>
          <a:p>
            <a:pPr marL="342883" lvl="1" indent="0">
              <a:buNone/>
            </a:pPr>
            <a:r>
              <a:rPr lang="en-US" sz="2400" b="0" i="0" dirty="0">
                <a:effectLst/>
                <a:latin typeface="Arial" panose="020B0604020202020204" pitchFamily="34" charset="0"/>
              </a:rPr>
              <a:t>Candidates request accommodations online. Starts with them clicking “yes” to the accommodation question on GED.com</a:t>
            </a:r>
            <a:endParaRPr lang="en-US" sz="2400" dirty="0"/>
          </a:p>
        </p:txBody>
      </p:sp>
      <p:sp>
        <p:nvSpPr>
          <p:cNvPr id="5" name="Slide Number Placeholder 4">
            <a:extLst>
              <a:ext uri="{FF2B5EF4-FFF2-40B4-BE49-F238E27FC236}">
                <a16:creationId xmlns:a16="http://schemas.microsoft.com/office/drawing/2014/main" id="{62997A31-1915-4618-A48A-60515BD40BB0}"/>
              </a:ext>
            </a:extLst>
          </p:cNvPr>
          <p:cNvSpPr>
            <a:spLocks noGrp="1"/>
          </p:cNvSpPr>
          <p:nvPr>
            <p:ph type="sldNum" sz="quarter" idx="12"/>
          </p:nvPr>
        </p:nvSpPr>
        <p:spPr/>
        <p:txBody>
          <a:bodyPr/>
          <a:lstStyle/>
          <a:p>
            <a:fld id="{BAE26A2A-DE5F-EA41-900F-AB5C4F1D9848}" type="slidenum">
              <a:rPr lang="en-US" smtClean="0"/>
              <a:t>11</a:t>
            </a:fld>
            <a:endParaRPr lang="en-US"/>
          </a:p>
        </p:txBody>
      </p:sp>
    </p:spTree>
    <p:extLst>
      <p:ext uri="{BB962C8B-B14F-4D97-AF65-F5344CB8AC3E}">
        <p14:creationId xmlns:p14="http://schemas.microsoft.com/office/powerpoint/2010/main" val="997009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F4903-1C27-FAE6-D648-A185BC66C3B4}"/>
              </a:ext>
            </a:extLst>
          </p:cNvPr>
          <p:cNvSpPr>
            <a:spLocks noGrp="1"/>
          </p:cNvSpPr>
          <p:nvPr>
            <p:ph type="title"/>
          </p:nvPr>
        </p:nvSpPr>
        <p:spPr/>
        <p:txBody>
          <a:bodyPr/>
          <a:lstStyle/>
          <a:p>
            <a:r>
              <a:rPr lang="en-US" dirty="0">
                <a:latin typeface="Rockwell"/>
                <a:cs typeface="Arial"/>
              </a:rPr>
              <a:t>Scheduling Information</a:t>
            </a:r>
            <a:endParaRPr lang="en-US" dirty="0"/>
          </a:p>
        </p:txBody>
      </p:sp>
      <p:sp>
        <p:nvSpPr>
          <p:cNvPr id="3" name="Content Placeholder 2">
            <a:extLst>
              <a:ext uri="{FF2B5EF4-FFF2-40B4-BE49-F238E27FC236}">
                <a16:creationId xmlns:a16="http://schemas.microsoft.com/office/drawing/2014/main" id="{1832B500-CCA3-1406-E23B-30EC3A95106D}"/>
              </a:ext>
            </a:extLst>
          </p:cNvPr>
          <p:cNvSpPr>
            <a:spLocks noGrp="1"/>
          </p:cNvSpPr>
          <p:nvPr>
            <p:ph idx="1"/>
          </p:nvPr>
        </p:nvSpPr>
        <p:spPr/>
        <p:txBody>
          <a:bodyPr vert="horz" lIns="91440" tIns="45720" rIns="91440" bIns="45720" rtlCol="0" anchor="t">
            <a:normAutofit/>
          </a:bodyPr>
          <a:lstStyle/>
          <a:p>
            <a:pPr marL="170815" indent="-170815"/>
            <a:r>
              <a:rPr lang="en-US" dirty="0">
                <a:latin typeface="Arial"/>
                <a:cs typeface="Arial"/>
              </a:rPr>
              <a:t>The determination letter will have scheduling instructions. </a:t>
            </a:r>
          </a:p>
          <a:p>
            <a:pPr marL="170815" indent="-170815">
              <a:buClr>
                <a:srgbClr val="AFABAB"/>
              </a:buClr>
            </a:pPr>
            <a:r>
              <a:rPr lang="en-US" dirty="0">
                <a:latin typeface="Arial"/>
                <a:cs typeface="Arial"/>
              </a:rPr>
              <a:t>Separate room approvals require a call back.</a:t>
            </a:r>
          </a:p>
          <a:p>
            <a:pPr marL="170815" indent="-170815">
              <a:buClr>
                <a:srgbClr val="AFABAB"/>
              </a:buClr>
            </a:pPr>
            <a:r>
              <a:rPr lang="en-US" dirty="0">
                <a:latin typeface="Arial"/>
                <a:cs typeface="Arial"/>
              </a:rPr>
              <a:t>Approvals of reader and recorder require 8 business day lead and a call back.</a:t>
            </a:r>
          </a:p>
          <a:p>
            <a:pPr marL="170815" indent="-170815">
              <a:buClr>
                <a:srgbClr val="AFABAB"/>
              </a:buClr>
            </a:pPr>
            <a:r>
              <a:rPr lang="en-US" dirty="0">
                <a:latin typeface="Arial"/>
                <a:cs typeface="Arial"/>
              </a:rPr>
              <a:t>If there is no answer when the coordinator calls back and they are unable to leave a message, an email will be sent to the candidate's email.</a:t>
            </a:r>
          </a:p>
          <a:p>
            <a:pPr marL="170815" indent="-170815">
              <a:buClr>
                <a:srgbClr val="AFABAB"/>
              </a:buClr>
            </a:pPr>
            <a:r>
              <a:rPr lang="en-US" dirty="0">
                <a:latin typeface="Arial"/>
                <a:cs typeface="Arial"/>
              </a:rPr>
              <a:t>If the advocate should receive the call back, tell the scheduling agent the name and phone number to call.</a:t>
            </a:r>
          </a:p>
          <a:p>
            <a:pPr marL="170815" indent="-170815">
              <a:buClr>
                <a:srgbClr val="AFABAB"/>
              </a:buClr>
            </a:pPr>
            <a:r>
              <a:rPr lang="en-US" dirty="0">
                <a:latin typeface="Arial"/>
                <a:cs typeface="Arial"/>
              </a:rPr>
              <a:t>If a message is left with an appointment offer, it is only for 2 days. After the two days, the candidate must call again.</a:t>
            </a:r>
          </a:p>
          <a:p>
            <a:pPr marL="170815" indent="-170815">
              <a:buClr>
                <a:srgbClr val="AFABAB"/>
              </a:buClr>
            </a:pPr>
            <a:r>
              <a:rPr lang="en-US" dirty="0">
                <a:latin typeface="Arial"/>
                <a:cs typeface="Arial"/>
              </a:rPr>
              <a:t>Candidates and advocates should not call test </a:t>
            </a:r>
            <a:r>
              <a:rPr lang="en-US">
                <a:latin typeface="Arial"/>
                <a:cs typeface="Arial"/>
              </a:rPr>
              <a:t>centers directly.</a:t>
            </a:r>
            <a:endParaRPr lang="en-US" dirty="0"/>
          </a:p>
        </p:txBody>
      </p:sp>
      <p:sp>
        <p:nvSpPr>
          <p:cNvPr id="4" name="Slide Number Placeholder 3">
            <a:extLst>
              <a:ext uri="{FF2B5EF4-FFF2-40B4-BE49-F238E27FC236}">
                <a16:creationId xmlns:a16="http://schemas.microsoft.com/office/drawing/2014/main" id="{6C5D38BE-5B84-C1B6-C8C7-C97BB1E8F68A}"/>
              </a:ext>
            </a:extLst>
          </p:cNvPr>
          <p:cNvSpPr>
            <a:spLocks noGrp="1"/>
          </p:cNvSpPr>
          <p:nvPr>
            <p:ph type="sldNum" sz="quarter" idx="12"/>
          </p:nvPr>
        </p:nvSpPr>
        <p:spPr/>
        <p:txBody>
          <a:bodyPr/>
          <a:lstStyle/>
          <a:p>
            <a:fld id="{BAE26A2A-DE5F-EA41-900F-AB5C4F1D9848}" type="slidenum">
              <a:rPr lang="en-US" smtClean="0"/>
              <a:t>12</a:t>
            </a:fld>
            <a:endParaRPr lang="en-US"/>
          </a:p>
        </p:txBody>
      </p:sp>
    </p:spTree>
    <p:extLst>
      <p:ext uri="{BB962C8B-B14F-4D97-AF65-F5344CB8AC3E}">
        <p14:creationId xmlns:p14="http://schemas.microsoft.com/office/powerpoint/2010/main" val="3079274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A0E24-7C3B-4BCA-AAC3-25E9A47B6BF7}"/>
              </a:ext>
            </a:extLst>
          </p:cNvPr>
          <p:cNvSpPr>
            <a:spLocks noGrp="1"/>
          </p:cNvSpPr>
          <p:nvPr>
            <p:ph type="title"/>
          </p:nvPr>
        </p:nvSpPr>
        <p:spPr/>
        <p:txBody>
          <a:bodyPr/>
          <a:lstStyle/>
          <a:p>
            <a:r>
              <a:rPr lang="en-US" altLang="en-US" sz="3600" dirty="0">
                <a:ea typeface="ＭＳ Ｐゴシック" panose="020B0600070205080204" pitchFamily="34" charset="-128"/>
              </a:rPr>
              <a:t>Assistive Technology</a:t>
            </a:r>
            <a:endParaRPr lang="en-US" dirty="0"/>
          </a:p>
        </p:txBody>
      </p:sp>
      <p:sp>
        <p:nvSpPr>
          <p:cNvPr id="3" name="Slide Number Placeholder 2">
            <a:extLst>
              <a:ext uri="{FF2B5EF4-FFF2-40B4-BE49-F238E27FC236}">
                <a16:creationId xmlns:a16="http://schemas.microsoft.com/office/drawing/2014/main" id="{F71EC817-D91F-4CC9-B658-3AC0CBE25337}"/>
              </a:ext>
            </a:extLst>
          </p:cNvPr>
          <p:cNvSpPr>
            <a:spLocks noGrp="1"/>
          </p:cNvSpPr>
          <p:nvPr>
            <p:ph type="sldNum" sz="quarter" idx="12"/>
          </p:nvPr>
        </p:nvSpPr>
        <p:spPr/>
        <p:txBody>
          <a:bodyPr/>
          <a:lstStyle/>
          <a:p>
            <a:fld id="{BAE26A2A-DE5F-EA41-900F-AB5C4F1D9848}" type="slidenum">
              <a:rPr lang="en-US" smtClean="0"/>
              <a:t>13</a:t>
            </a:fld>
            <a:endParaRPr lang="en-US"/>
          </a:p>
        </p:txBody>
      </p:sp>
      <p:graphicFrame>
        <p:nvGraphicFramePr>
          <p:cNvPr id="8" name="Content Placeholder 1">
            <a:extLst>
              <a:ext uri="{FF2B5EF4-FFF2-40B4-BE49-F238E27FC236}">
                <a16:creationId xmlns:a16="http://schemas.microsoft.com/office/drawing/2014/main" id="{B7419D49-053E-4280-B4A9-568CDE83D00E}"/>
              </a:ext>
            </a:extLst>
          </p:cNvPr>
          <p:cNvGraphicFramePr>
            <a:graphicFrameLocks/>
          </p:cNvGraphicFramePr>
          <p:nvPr/>
        </p:nvGraphicFramePr>
        <p:xfrm>
          <a:off x="301083" y="1825625"/>
          <a:ext cx="10419926" cy="4048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Placeholder 14" descr="Arrow circle with solid fill">
            <a:extLst>
              <a:ext uri="{FF2B5EF4-FFF2-40B4-BE49-F238E27FC236}">
                <a16:creationId xmlns:a16="http://schemas.microsoft.com/office/drawing/2014/main" id="{2E5E48E0-E856-42F8-AA73-E1657B0F8A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78558" y="2715642"/>
            <a:ext cx="914400" cy="914400"/>
          </a:xfrm>
          <a:prstGeom prst="rect">
            <a:avLst/>
          </a:prstGeom>
        </p:spPr>
      </p:pic>
      <p:pic>
        <p:nvPicPr>
          <p:cNvPr id="10" name="Graphic 9" descr="Fluorescent Light Blub with solid fill">
            <a:extLst>
              <a:ext uri="{FF2B5EF4-FFF2-40B4-BE49-F238E27FC236}">
                <a16:creationId xmlns:a16="http://schemas.microsoft.com/office/drawing/2014/main" id="{CE5BC1C7-2190-4C0D-88BC-F1F47540C3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48191" y="2514600"/>
            <a:ext cx="914400" cy="914400"/>
          </a:xfrm>
          <a:prstGeom prst="rect">
            <a:avLst/>
          </a:prstGeom>
        </p:spPr>
      </p:pic>
      <p:pic>
        <p:nvPicPr>
          <p:cNvPr id="11" name="Graphic 10" descr="Magnifying glass with solid fill">
            <a:extLst>
              <a:ext uri="{FF2B5EF4-FFF2-40B4-BE49-F238E27FC236}">
                <a16:creationId xmlns:a16="http://schemas.microsoft.com/office/drawing/2014/main" id="{3E0F9205-657A-4D5A-9DEC-155BC1616B4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78558" y="4293238"/>
            <a:ext cx="914400" cy="914400"/>
          </a:xfrm>
          <a:prstGeom prst="rect">
            <a:avLst/>
          </a:prstGeom>
        </p:spPr>
      </p:pic>
      <p:pic>
        <p:nvPicPr>
          <p:cNvPr id="12" name="Picture 11">
            <a:extLst>
              <a:ext uri="{FF2B5EF4-FFF2-40B4-BE49-F238E27FC236}">
                <a16:creationId xmlns:a16="http://schemas.microsoft.com/office/drawing/2014/main" id="{2ECB1C11-30A3-47EB-9ECA-52B494C88029}"/>
              </a:ext>
            </a:extLst>
          </p:cNvPr>
          <p:cNvPicPr>
            <a:picLocks noChangeAspect="1"/>
          </p:cNvPicPr>
          <p:nvPr/>
        </p:nvPicPr>
        <p:blipFill>
          <a:blip r:embed="rId13"/>
          <a:stretch>
            <a:fillRect/>
          </a:stretch>
        </p:blipFill>
        <p:spPr>
          <a:xfrm>
            <a:off x="8213443" y="4274295"/>
            <a:ext cx="1383897" cy="833964"/>
          </a:xfrm>
          <a:prstGeom prst="rect">
            <a:avLst/>
          </a:prstGeom>
        </p:spPr>
      </p:pic>
    </p:spTree>
    <p:extLst>
      <p:ext uri="{BB962C8B-B14F-4D97-AF65-F5344CB8AC3E}">
        <p14:creationId xmlns:p14="http://schemas.microsoft.com/office/powerpoint/2010/main" val="528735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1857F5-AAB0-4799-8314-6B98D2374369}"/>
              </a:ext>
            </a:extLst>
          </p:cNvPr>
          <p:cNvSpPr>
            <a:spLocks noGrp="1"/>
          </p:cNvSpPr>
          <p:nvPr>
            <p:ph sz="quarter" idx="14"/>
          </p:nvPr>
        </p:nvSpPr>
        <p:spPr>
          <a:xfrm>
            <a:off x="401441" y="1826340"/>
            <a:ext cx="3517264" cy="2433291"/>
          </a:xfrm>
        </p:spPr>
        <p:txBody>
          <a:bodyPr/>
          <a:lstStyle/>
          <a:p>
            <a:endParaRPr lang="en-US" dirty="0"/>
          </a:p>
        </p:txBody>
      </p:sp>
      <p:sp>
        <p:nvSpPr>
          <p:cNvPr id="3" name="Content Placeholder 2">
            <a:extLst>
              <a:ext uri="{FF2B5EF4-FFF2-40B4-BE49-F238E27FC236}">
                <a16:creationId xmlns:a16="http://schemas.microsoft.com/office/drawing/2014/main" id="{FBA15053-9090-46A9-985F-460ADFED1599}"/>
              </a:ext>
            </a:extLst>
          </p:cNvPr>
          <p:cNvSpPr>
            <a:spLocks noGrp="1"/>
          </p:cNvSpPr>
          <p:nvPr>
            <p:ph sz="quarter" idx="15"/>
          </p:nvPr>
        </p:nvSpPr>
        <p:spPr>
          <a:xfrm>
            <a:off x="4275996" y="1833118"/>
            <a:ext cx="3511296" cy="2433290"/>
          </a:xfrm>
        </p:spPr>
        <p:txBody>
          <a:bodyPr/>
          <a:lstStyle/>
          <a:p>
            <a:endParaRPr lang="en-US" dirty="0"/>
          </a:p>
        </p:txBody>
      </p:sp>
      <p:sp>
        <p:nvSpPr>
          <p:cNvPr id="5" name="Title 4">
            <a:extLst>
              <a:ext uri="{FF2B5EF4-FFF2-40B4-BE49-F238E27FC236}">
                <a16:creationId xmlns:a16="http://schemas.microsoft.com/office/drawing/2014/main" id="{DD885AF3-00C6-4551-BCE8-32E1817FA64A}"/>
              </a:ext>
            </a:extLst>
          </p:cNvPr>
          <p:cNvSpPr>
            <a:spLocks noGrp="1"/>
          </p:cNvSpPr>
          <p:nvPr>
            <p:ph type="title"/>
          </p:nvPr>
        </p:nvSpPr>
        <p:spPr/>
        <p:txBody>
          <a:bodyPr/>
          <a:lstStyle/>
          <a:p>
            <a:r>
              <a:rPr lang="en-US" b="0" i="0" dirty="0">
                <a:effectLst/>
                <a:latin typeface="Arial" panose="020B0604020202020204" pitchFamily="34" charset="0"/>
              </a:rPr>
              <a:t>Emerging Trends in Accommodations and Accessibility</a:t>
            </a:r>
            <a:endParaRPr lang="en-US" dirty="0"/>
          </a:p>
        </p:txBody>
      </p:sp>
      <p:pic>
        <p:nvPicPr>
          <p:cNvPr id="11" name="Content Placeholder 10">
            <a:extLst>
              <a:ext uri="{FF2B5EF4-FFF2-40B4-BE49-F238E27FC236}">
                <a16:creationId xmlns:a16="http://schemas.microsoft.com/office/drawing/2014/main" id="{538353A8-1620-440D-B5A3-5BB59D54A020}"/>
              </a:ext>
            </a:extLst>
          </p:cNvPr>
          <p:cNvPicPr>
            <a:picLocks noGrp="1" noChangeAspect="1"/>
          </p:cNvPicPr>
          <p:nvPr>
            <p:ph sz="half" idx="1"/>
          </p:nvPr>
        </p:nvPicPr>
        <p:blipFill>
          <a:blip r:embed="rId2"/>
          <a:stretch>
            <a:fillRect/>
          </a:stretch>
        </p:blipFill>
        <p:spPr>
          <a:xfrm>
            <a:off x="945635" y="2140065"/>
            <a:ext cx="2428875" cy="1876425"/>
          </a:xfrm>
        </p:spPr>
      </p:pic>
      <p:sp>
        <p:nvSpPr>
          <p:cNvPr id="7" name="Slide Number Placeholder 6">
            <a:extLst>
              <a:ext uri="{FF2B5EF4-FFF2-40B4-BE49-F238E27FC236}">
                <a16:creationId xmlns:a16="http://schemas.microsoft.com/office/drawing/2014/main" id="{8831D9EA-038C-4328-AB4C-CD2945EAB492}"/>
              </a:ext>
            </a:extLst>
          </p:cNvPr>
          <p:cNvSpPr>
            <a:spLocks noGrp="1"/>
          </p:cNvSpPr>
          <p:nvPr>
            <p:ph type="sldNum" sz="quarter" idx="12"/>
          </p:nvPr>
        </p:nvSpPr>
        <p:spPr/>
        <p:txBody>
          <a:bodyPr/>
          <a:lstStyle/>
          <a:p>
            <a:fld id="{BAE26A2A-DE5F-EA41-900F-AB5C4F1D9848}" type="slidenum">
              <a:rPr lang="en-US" smtClean="0"/>
              <a:t>14</a:t>
            </a:fld>
            <a:endParaRPr lang="en-US"/>
          </a:p>
        </p:txBody>
      </p:sp>
      <p:sp>
        <p:nvSpPr>
          <p:cNvPr id="8" name="Content Placeholder 7">
            <a:extLst>
              <a:ext uri="{FF2B5EF4-FFF2-40B4-BE49-F238E27FC236}">
                <a16:creationId xmlns:a16="http://schemas.microsoft.com/office/drawing/2014/main" id="{BC6849D9-FF37-42C8-9D93-57D422B1E18C}"/>
              </a:ext>
            </a:extLst>
          </p:cNvPr>
          <p:cNvSpPr>
            <a:spLocks noGrp="1"/>
          </p:cNvSpPr>
          <p:nvPr>
            <p:ph sz="quarter" idx="16"/>
          </p:nvPr>
        </p:nvSpPr>
        <p:spPr>
          <a:xfrm>
            <a:off x="8148735" y="1833117"/>
            <a:ext cx="3515444" cy="2497097"/>
          </a:xfrm>
        </p:spPr>
        <p:txBody>
          <a:bodyPr/>
          <a:lstStyle/>
          <a:p>
            <a:endParaRPr lang="en-US" dirty="0"/>
          </a:p>
        </p:txBody>
      </p:sp>
      <p:sp>
        <p:nvSpPr>
          <p:cNvPr id="13" name="TextBox 12">
            <a:extLst>
              <a:ext uri="{FF2B5EF4-FFF2-40B4-BE49-F238E27FC236}">
                <a16:creationId xmlns:a16="http://schemas.microsoft.com/office/drawing/2014/main" id="{420CF8E9-7779-4F92-8C6D-AD12A26C740D}"/>
              </a:ext>
            </a:extLst>
          </p:cNvPr>
          <p:cNvSpPr txBox="1"/>
          <p:nvPr/>
        </p:nvSpPr>
        <p:spPr>
          <a:xfrm>
            <a:off x="232090" y="4330214"/>
            <a:ext cx="3855964" cy="830997"/>
          </a:xfrm>
          <a:prstGeom prst="rect">
            <a:avLst/>
          </a:prstGeom>
          <a:noFill/>
        </p:spPr>
        <p:txBody>
          <a:bodyPr wrap="square">
            <a:spAutoFit/>
          </a:bodyPr>
          <a:lstStyle/>
          <a:p>
            <a:pPr algn="ctr"/>
            <a:r>
              <a:rPr lang="en-US" sz="2400" b="0" i="0" dirty="0">
                <a:effectLst/>
                <a:latin typeface="Arial" panose="020B0604020202020204" pitchFamily="34" charset="0"/>
              </a:rPr>
              <a:t>Accommodation vs Fundamental Alteration</a:t>
            </a:r>
            <a:endParaRPr lang="en-US" sz="2400" dirty="0"/>
          </a:p>
        </p:txBody>
      </p:sp>
      <p:sp>
        <p:nvSpPr>
          <p:cNvPr id="15" name="TextBox 14">
            <a:extLst>
              <a:ext uri="{FF2B5EF4-FFF2-40B4-BE49-F238E27FC236}">
                <a16:creationId xmlns:a16="http://schemas.microsoft.com/office/drawing/2014/main" id="{30D9D44F-F8C9-4CCB-ABBB-103BE0363C43}"/>
              </a:ext>
            </a:extLst>
          </p:cNvPr>
          <p:cNvSpPr txBox="1"/>
          <p:nvPr/>
        </p:nvSpPr>
        <p:spPr>
          <a:xfrm>
            <a:off x="4358292" y="4426951"/>
            <a:ext cx="3429000" cy="830997"/>
          </a:xfrm>
          <a:prstGeom prst="rect">
            <a:avLst/>
          </a:prstGeom>
          <a:noFill/>
        </p:spPr>
        <p:txBody>
          <a:bodyPr wrap="square">
            <a:spAutoFit/>
          </a:bodyPr>
          <a:lstStyle/>
          <a:p>
            <a:pPr algn="ctr"/>
            <a:r>
              <a:rPr lang="en-US" sz="2400" b="0" i="0" dirty="0">
                <a:effectLst/>
                <a:latin typeface="Arial" panose="020B0604020202020204" pitchFamily="34" charset="0"/>
              </a:rPr>
              <a:t>Accommodations vs Security</a:t>
            </a:r>
            <a:endParaRPr lang="en-US" sz="2400" dirty="0"/>
          </a:p>
        </p:txBody>
      </p:sp>
      <p:pic>
        <p:nvPicPr>
          <p:cNvPr id="17" name="Picture 16">
            <a:extLst>
              <a:ext uri="{FF2B5EF4-FFF2-40B4-BE49-F238E27FC236}">
                <a16:creationId xmlns:a16="http://schemas.microsoft.com/office/drawing/2014/main" id="{D7696871-7897-4464-95D3-8A362417A3F9}"/>
              </a:ext>
            </a:extLst>
          </p:cNvPr>
          <p:cNvPicPr>
            <a:picLocks noChangeAspect="1"/>
          </p:cNvPicPr>
          <p:nvPr/>
        </p:nvPicPr>
        <p:blipFill>
          <a:blip r:embed="rId3"/>
          <a:stretch>
            <a:fillRect/>
          </a:stretch>
        </p:blipFill>
        <p:spPr>
          <a:xfrm>
            <a:off x="4769581" y="2140065"/>
            <a:ext cx="2524125" cy="1876425"/>
          </a:xfrm>
          <a:prstGeom prst="rect">
            <a:avLst/>
          </a:prstGeom>
        </p:spPr>
      </p:pic>
      <p:sp>
        <p:nvSpPr>
          <p:cNvPr id="19" name="TextBox 18">
            <a:extLst>
              <a:ext uri="{FF2B5EF4-FFF2-40B4-BE49-F238E27FC236}">
                <a16:creationId xmlns:a16="http://schemas.microsoft.com/office/drawing/2014/main" id="{3D6A8C6E-8B17-453A-9D7B-2C43392D8C5B}"/>
              </a:ext>
            </a:extLst>
          </p:cNvPr>
          <p:cNvSpPr txBox="1"/>
          <p:nvPr/>
        </p:nvSpPr>
        <p:spPr>
          <a:xfrm>
            <a:off x="7982844" y="4493187"/>
            <a:ext cx="3847223" cy="461665"/>
          </a:xfrm>
          <a:prstGeom prst="rect">
            <a:avLst/>
          </a:prstGeom>
          <a:noFill/>
        </p:spPr>
        <p:txBody>
          <a:bodyPr wrap="square">
            <a:spAutoFit/>
          </a:bodyPr>
          <a:lstStyle/>
          <a:p>
            <a:pPr marL="0" indent="0" algn="ctr">
              <a:buNone/>
            </a:pPr>
            <a:r>
              <a:rPr lang="en-US" sz="2400" b="0" i="0" dirty="0">
                <a:effectLst/>
                <a:latin typeface="Arial" panose="020B0604020202020204" pitchFamily="34" charset="0"/>
              </a:rPr>
              <a:t>Non-standard requests</a:t>
            </a:r>
            <a:endParaRPr lang="en-US" sz="2400" dirty="0"/>
          </a:p>
        </p:txBody>
      </p:sp>
      <p:pic>
        <p:nvPicPr>
          <p:cNvPr id="21" name="Picture 20">
            <a:extLst>
              <a:ext uri="{FF2B5EF4-FFF2-40B4-BE49-F238E27FC236}">
                <a16:creationId xmlns:a16="http://schemas.microsoft.com/office/drawing/2014/main" id="{3DEAD405-B161-4E15-85A3-740E1C80187B}"/>
              </a:ext>
            </a:extLst>
          </p:cNvPr>
          <p:cNvPicPr>
            <a:picLocks noChangeAspect="1"/>
          </p:cNvPicPr>
          <p:nvPr/>
        </p:nvPicPr>
        <p:blipFill>
          <a:blip r:embed="rId4"/>
          <a:stretch>
            <a:fillRect/>
          </a:stretch>
        </p:blipFill>
        <p:spPr>
          <a:xfrm>
            <a:off x="8663444" y="2140064"/>
            <a:ext cx="2486025" cy="1876425"/>
          </a:xfrm>
          <a:prstGeom prst="rect">
            <a:avLst/>
          </a:prstGeom>
        </p:spPr>
      </p:pic>
    </p:spTree>
    <p:extLst>
      <p:ext uri="{BB962C8B-B14F-4D97-AF65-F5344CB8AC3E}">
        <p14:creationId xmlns:p14="http://schemas.microsoft.com/office/powerpoint/2010/main" val="3039423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sabled people hiking Stock Video Footage - 4K and HD Video Clips |  Shutterstock">
            <a:extLst>
              <a:ext uri="{FF2B5EF4-FFF2-40B4-BE49-F238E27FC236}">
                <a16:creationId xmlns:a16="http://schemas.microsoft.com/office/drawing/2014/main" id="{B00364C6-15B7-4E4B-8E99-8438DF5A5F0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55831" y="2054088"/>
            <a:ext cx="5181601" cy="3833758"/>
          </a:xfrm>
          <a:prstGeom prst="rect">
            <a:avLst/>
          </a:prstGeom>
          <a:solidFill>
            <a:srgbClr val="FFFFFF"/>
          </a:solidFill>
          <a:ln>
            <a:solidFill>
              <a:schemeClr val="accent1">
                <a:shade val="50000"/>
              </a:schemeClr>
            </a:solidFill>
          </a:ln>
        </p:spPr>
      </p:pic>
      <p:sp>
        <p:nvSpPr>
          <p:cNvPr id="2" name="Title 1">
            <a:extLst>
              <a:ext uri="{FF2B5EF4-FFF2-40B4-BE49-F238E27FC236}">
                <a16:creationId xmlns:a16="http://schemas.microsoft.com/office/drawing/2014/main" id="{B1F68E1F-0797-45A4-A047-1112694A0463}"/>
              </a:ext>
            </a:extLst>
          </p:cNvPr>
          <p:cNvSpPr>
            <a:spLocks noGrp="1"/>
          </p:cNvSpPr>
          <p:nvPr>
            <p:ph type="title"/>
          </p:nvPr>
        </p:nvSpPr>
        <p:spPr>
          <a:xfrm>
            <a:off x="401447" y="525111"/>
            <a:ext cx="11262732" cy="1165587"/>
          </a:xfrm>
        </p:spPr>
        <p:txBody>
          <a:bodyPr anchor="t">
            <a:normAutofit/>
          </a:bodyPr>
          <a:lstStyle/>
          <a:p>
            <a:r>
              <a:rPr lang="en-US" b="1" i="0">
                <a:effectLst/>
              </a:rPr>
              <a:t>Accommodation Review Process</a:t>
            </a:r>
            <a:endParaRPr lang="en-US" b="1"/>
          </a:p>
        </p:txBody>
      </p:sp>
      <p:sp>
        <p:nvSpPr>
          <p:cNvPr id="3" name="Content Placeholder 2">
            <a:extLst>
              <a:ext uri="{FF2B5EF4-FFF2-40B4-BE49-F238E27FC236}">
                <a16:creationId xmlns:a16="http://schemas.microsoft.com/office/drawing/2014/main" id="{482D1367-C7F8-4DBD-BF5E-24C8C7A0CCE0}"/>
              </a:ext>
            </a:extLst>
          </p:cNvPr>
          <p:cNvSpPr>
            <a:spLocks noGrp="1"/>
          </p:cNvSpPr>
          <p:nvPr>
            <p:ph sz="half" idx="1"/>
          </p:nvPr>
        </p:nvSpPr>
        <p:spPr>
          <a:xfrm>
            <a:off x="646771" y="1833118"/>
            <a:ext cx="5181600" cy="4054727"/>
          </a:xfrm>
        </p:spPr>
        <p:txBody>
          <a:bodyPr>
            <a:normAutofit/>
          </a:bodyPr>
          <a:lstStyle/>
          <a:p>
            <a:endParaRPr lang="en-US" b="0" i="0" dirty="0">
              <a:effectLst/>
            </a:endParaRPr>
          </a:p>
          <a:p>
            <a:r>
              <a:rPr lang="en-US" sz="2800" b="0" i="0" dirty="0">
                <a:effectLst/>
              </a:rPr>
              <a:t>Who reviews requests?</a:t>
            </a:r>
          </a:p>
          <a:p>
            <a:endParaRPr lang="en-US" b="0" i="0" dirty="0">
              <a:effectLst/>
            </a:endParaRPr>
          </a:p>
          <a:p>
            <a:r>
              <a:rPr lang="en-US" sz="2800" b="0" i="0" dirty="0">
                <a:effectLst/>
              </a:rPr>
              <a:t>How are determinations made?</a:t>
            </a:r>
          </a:p>
          <a:p>
            <a:pPr lvl="1"/>
            <a:r>
              <a:rPr lang="en-US" sz="2000" b="0" i="0" dirty="0">
                <a:effectLst/>
              </a:rPr>
              <a:t>Consider all documentation </a:t>
            </a:r>
          </a:p>
          <a:p>
            <a:pPr lvl="1"/>
            <a:r>
              <a:rPr lang="en-US" sz="2000" b="0" i="0" dirty="0">
                <a:effectLst/>
              </a:rPr>
              <a:t>Continual calibration</a:t>
            </a:r>
          </a:p>
          <a:p>
            <a:pPr lvl="1"/>
            <a:r>
              <a:rPr lang="en-US" sz="2000" b="0" i="0" dirty="0">
                <a:effectLst/>
              </a:rPr>
              <a:t>Written explanations</a:t>
            </a:r>
            <a:endParaRPr lang="en-US" sz="2000" dirty="0"/>
          </a:p>
        </p:txBody>
      </p:sp>
      <p:sp>
        <p:nvSpPr>
          <p:cNvPr id="5" name="Slide Number Placeholder 4">
            <a:extLst>
              <a:ext uri="{FF2B5EF4-FFF2-40B4-BE49-F238E27FC236}">
                <a16:creationId xmlns:a16="http://schemas.microsoft.com/office/drawing/2014/main" id="{638FCF25-3803-477D-AE8D-4DFB26D773D3}"/>
              </a:ext>
            </a:extLst>
          </p:cNvPr>
          <p:cNvSpPr>
            <a:spLocks noGrp="1"/>
          </p:cNvSpPr>
          <p:nvPr>
            <p:ph type="sldNum" sz="quarter" idx="12"/>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15</a:t>
            </a:fld>
            <a:endParaRPr lang="en-US"/>
          </a:p>
        </p:txBody>
      </p:sp>
    </p:spTree>
    <p:extLst>
      <p:ext uri="{BB962C8B-B14F-4D97-AF65-F5344CB8AC3E}">
        <p14:creationId xmlns:p14="http://schemas.microsoft.com/office/powerpoint/2010/main" val="1980037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Watch with solid fill">
            <a:extLst>
              <a:ext uri="{FF2B5EF4-FFF2-40B4-BE49-F238E27FC236}">
                <a16:creationId xmlns:a16="http://schemas.microsoft.com/office/drawing/2014/main" id="{1EB31EEB-9BAF-426E-8D93-2AC68CC4D537}"/>
              </a:ext>
            </a:extLst>
          </p:cNvPr>
          <p:cNvPicPr>
            <a:picLocks noGrp="1" noChangeAspect="1"/>
          </p:cNvPicPr>
          <p:nvPr>
            <p:ph sz="quarter" idx="14"/>
          </p:nvPr>
        </p:nvPicPr>
        <p:blipFill>
          <a:blip r:embed="rId2">
            <a:extLst>
              <a:ext uri="{96DAC541-7B7A-43D3-8B79-37D633B846F1}">
                <asvg:svgBlip xmlns:asvg="http://schemas.microsoft.com/office/drawing/2016/SVG/main" r:embed="rId3"/>
              </a:ext>
            </a:extLst>
          </a:blip>
          <a:stretch>
            <a:fillRect/>
          </a:stretch>
        </p:blipFill>
        <p:spPr>
          <a:xfrm>
            <a:off x="1459961" y="2888974"/>
            <a:ext cx="1099930" cy="1099930"/>
          </a:xfrm>
        </p:spPr>
      </p:pic>
      <p:pic>
        <p:nvPicPr>
          <p:cNvPr id="15" name="Content Placeholder 14" descr="Medical with solid fill">
            <a:extLst>
              <a:ext uri="{FF2B5EF4-FFF2-40B4-BE49-F238E27FC236}">
                <a16:creationId xmlns:a16="http://schemas.microsoft.com/office/drawing/2014/main" id="{86615700-20CA-4132-BD2F-8A5121DF9D3D}"/>
              </a:ext>
            </a:extLst>
          </p:cNvPr>
          <p:cNvPicPr>
            <a:picLocks noGrp="1" noChangeAspect="1"/>
          </p:cNvPicPr>
          <p:nvPr>
            <p:ph sz="quarter" idx="15"/>
          </p:nvPr>
        </p:nvPicPr>
        <p:blipFill>
          <a:blip r:embed="rId4">
            <a:extLst>
              <a:ext uri="{96DAC541-7B7A-43D3-8B79-37D633B846F1}">
                <asvg:svgBlip xmlns:asvg="http://schemas.microsoft.com/office/drawing/2016/SVG/main" r:embed="rId5"/>
              </a:ext>
            </a:extLst>
          </a:blip>
          <a:stretch>
            <a:fillRect/>
          </a:stretch>
        </p:blipFill>
        <p:spPr>
          <a:xfrm>
            <a:off x="9145760" y="2888974"/>
            <a:ext cx="1099930" cy="1099930"/>
          </a:xfrm>
        </p:spPr>
      </p:pic>
      <p:sp>
        <p:nvSpPr>
          <p:cNvPr id="4" name="Content Placeholder 3">
            <a:extLst>
              <a:ext uri="{FF2B5EF4-FFF2-40B4-BE49-F238E27FC236}">
                <a16:creationId xmlns:a16="http://schemas.microsoft.com/office/drawing/2014/main" id="{4BC577EF-6197-4C1D-8FD4-F0A7D5810E6F}"/>
              </a:ext>
            </a:extLst>
          </p:cNvPr>
          <p:cNvSpPr>
            <a:spLocks noGrp="1"/>
          </p:cNvSpPr>
          <p:nvPr>
            <p:ph sz="half" idx="13"/>
          </p:nvPr>
        </p:nvSpPr>
        <p:spPr>
          <a:xfrm>
            <a:off x="4275996" y="1833118"/>
            <a:ext cx="3543701" cy="4054727"/>
          </a:xfrm>
        </p:spPr>
        <p:txBody>
          <a:bodyPr>
            <a:normAutofit/>
          </a:bodyPr>
          <a:lstStyle/>
          <a:p>
            <a:pPr marL="0" indent="0">
              <a:buNone/>
            </a:pPr>
            <a:r>
              <a:rPr lang="en-US" sz="2400" b="1" dirty="0"/>
              <a:t>Waiving a portion of the test </a:t>
            </a:r>
          </a:p>
          <a:p>
            <a:pPr marL="0" indent="0">
              <a:buNone/>
            </a:pPr>
            <a:endParaRPr lang="en-US" sz="2400" dirty="0"/>
          </a:p>
          <a:p>
            <a:pPr marL="0" indent="0">
              <a:buNone/>
            </a:pPr>
            <a:endParaRPr lang="en-US" sz="2200" dirty="0"/>
          </a:p>
          <a:p>
            <a:pPr marL="0" indent="0">
              <a:buNone/>
            </a:pPr>
            <a:endParaRPr lang="en-US" sz="2200" dirty="0"/>
          </a:p>
          <a:p>
            <a:pPr marL="0" indent="0">
              <a:buNone/>
            </a:pPr>
            <a:r>
              <a:rPr lang="en-US" sz="2200" dirty="0"/>
              <a:t>The accommodation cannot fundamentally alter the test’s purpose </a:t>
            </a:r>
          </a:p>
        </p:txBody>
      </p:sp>
      <p:sp>
        <p:nvSpPr>
          <p:cNvPr id="5" name="Title 4">
            <a:extLst>
              <a:ext uri="{FF2B5EF4-FFF2-40B4-BE49-F238E27FC236}">
                <a16:creationId xmlns:a16="http://schemas.microsoft.com/office/drawing/2014/main" id="{5ACF0D18-E409-4D59-BD68-33028E71A73F}"/>
              </a:ext>
            </a:extLst>
          </p:cNvPr>
          <p:cNvSpPr>
            <a:spLocks noGrp="1"/>
          </p:cNvSpPr>
          <p:nvPr>
            <p:ph type="title"/>
          </p:nvPr>
        </p:nvSpPr>
        <p:spPr/>
        <p:txBody>
          <a:bodyPr/>
          <a:lstStyle/>
          <a:p>
            <a:r>
              <a:rPr lang="en-US" dirty="0"/>
              <a:t>Outer Limits of Accommodations </a:t>
            </a:r>
          </a:p>
        </p:txBody>
      </p:sp>
      <p:sp>
        <p:nvSpPr>
          <p:cNvPr id="6" name="Content Placeholder 5">
            <a:extLst>
              <a:ext uri="{FF2B5EF4-FFF2-40B4-BE49-F238E27FC236}">
                <a16:creationId xmlns:a16="http://schemas.microsoft.com/office/drawing/2014/main" id="{F7C8D996-0A8C-4D13-BB5A-DB5BE18038D9}"/>
              </a:ext>
            </a:extLst>
          </p:cNvPr>
          <p:cNvSpPr>
            <a:spLocks noGrp="1"/>
          </p:cNvSpPr>
          <p:nvPr>
            <p:ph sz="half" idx="1"/>
          </p:nvPr>
        </p:nvSpPr>
        <p:spPr>
          <a:xfrm>
            <a:off x="401443" y="1826344"/>
            <a:ext cx="3517263" cy="4054727"/>
          </a:xfrm>
        </p:spPr>
        <p:txBody>
          <a:bodyPr>
            <a:normAutofit/>
          </a:bodyPr>
          <a:lstStyle/>
          <a:p>
            <a:pPr marL="0" indent="0">
              <a:buNone/>
            </a:pPr>
            <a:r>
              <a:rPr lang="en-US" sz="2400" b="1" dirty="0"/>
              <a:t>Unlimited time</a:t>
            </a:r>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r>
              <a:rPr lang="en-US" sz="2200" dirty="0"/>
              <a:t>The accommodation cannot be so extreme that test validity is compromised </a:t>
            </a:r>
          </a:p>
        </p:txBody>
      </p:sp>
      <p:sp>
        <p:nvSpPr>
          <p:cNvPr id="7" name="Slide Number Placeholder 6">
            <a:extLst>
              <a:ext uri="{FF2B5EF4-FFF2-40B4-BE49-F238E27FC236}">
                <a16:creationId xmlns:a16="http://schemas.microsoft.com/office/drawing/2014/main" id="{3602A9DE-65BD-4C39-A2EC-783BBE94AB90}"/>
              </a:ext>
            </a:extLst>
          </p:cNvPr>
          <p:cNvSpPr>
            <a:spLocks noGrp="1"/>
          </p:cNvSpPr>
          <p:nvPr>
            <p:ph type="sldNum" sz="quarter" idx="12"/>
          </p:nvPr>
        </p:nvSpPr>
        <p:spPr/>
        <p:txBody>
          <a:bodyPr/>
          <a:lstStyle/>
          <a:p>
            <a:fld id="{BAE26A2A-DE5F-EA41-900F-AB5C4F1D9848}" type="slidenum">
              <a:rPr lang="en-US" smtClean="0"/>
              <a:t>16</a:t>
            </a:fld>
            <a:endParaRPr lang="en-US"/>
          </a:p>
        </p:txBody>
      </p:sp>
      <p:pic>
        <p:nvPicPr>
          <p:cNvPr id="19" name="Content Placeholder 18" descr="3d Glasses with solid fill">
            <a:extLst>
              <a:ext uri="{FF2B5EF4-FFF2-40B4-BE49-F238E27FC236}">
                <a16:creationId xmlns:a16="http://schemas.microsoft.com/office/drawing/2014/main" id="{1BA22F85-2E77-4E1E-A34A-5E91F8E02C3E}"/>
              </a:ext>
            </a:extLst>
          </p:cNvPr>
          <p:cNvPicPr>
            <a:picLocks noGrp="1" noChangeAspect="1"/>
          </p:cNvPicPr>
          <p:nvPr>
            <p:ph sz="quarter" idx="16"/>
          </p:nvPr>
        </p:nvPicPr>
        <p:blipFill>
          <a:blip r:embed="rId6">
            <a:extLst>
              <a:ext uri="{96DAC541-7B7A-43D3-8B79-37D633B846F1}">
                <asvg:svgBlip xmlns:asvg="http://schemas.microsoft.com/office/drawing/2016/SVG/main" r:embed="rId7"/>
              </a:ext>
            </a:extLst>
          </a:blip>
          <a:stretch>
            <a:fillRect/>
          </a:stretch>
        </p:blipFill>
        <p:spPr>
          <a:xfrm>
            <a:off x="7608746" y="311120"/>
            <a:ext cx="1537014" cy="1379578"/>
          </a:xfrm>
        </p:spPr>
      </p:pic>
      <p:sp>
        <p:nvSpPr>
          <p:cNvPr id="9" name="Content Placeholder 8">
            <a:extLst>
              <a:ext uri="{FF2B5EF4-FFF2-40B4-BE49-F238E27FC236}">
                <a16:creationId xmlns:a16="http://schemas.microsoft.com/office/drawing/2014/main" id="{E8F3EAA3-8A34-4D5E-B114-A1BBC4D62FC7}"/>
              </a:ext>
            </a:extLst>
          </p:cNvPr>
          <p:cNvSpPr>
            <a:spLocks noGrp="1"/>
          </p:cNvSpPr>
          <p:nvPr>
            <p:ph sz="half" idx="17"/>
          </p:nvPr>
        </p:nvSpPr>
        <p:spPr>
          <a:xfrm>
            <a:off x="8148735" y="1833118"/>
            <a:ext cx="3543701" cy="4054727"/>
          </a:xfrm>
        </p:spPr>
        <p:txBody>
          <a:bodyPr>
            <a:normAutofit/>
          </a:bodyPr>
          <a:lstStyle/>
          <a:p>
            <a:pPr marL="0" indent="0">
              <a:buNone/>
            </a:pPr>
            <a:r>
              <a:rPr lang="en-US" sz="2400" b="1" dirty="0"/>
              <a:t>Administer medical care</a:t>
            </a:r>
          </a:p>
          <a:p>
            <a:pPr marL="0" indent="0">
              <a:buNone/>
            </a:pPr>
            <a:endParaRPr lang="en-US" sz="2400" dirty="0"/>
          </a:p>
          <a:p>
            <a:pPr marL="0" indent="0">
              <a:buNone/>
            </a:pPr>
            <a:endParaRPr lang="en-US" sz="2200" dirty="0"/>
          </a:p>
          <a:p>
            <a:pPr marL="0" indent="0">
              <a:buNone/>
            </a:pPr>
            <a:endParaRPr lang="en-US" sz="2200" dirty="0"/>
          </a:p>
          <a:p>
            <a:pPr marL="0" indent="0">
              <a:buNone/>
            </a:pPr>
            <a:r>
              <a:rPr lang="en-US" sz="2200" dirty="0"/>
              <a:t>The accommodation cannot jeopardize test security or the safety of staff/others </a:t>
            </a:r>
          </a:p>
        </p:txBody>
      </p:sp>
      <p:pic>
        <p:nvPicPr>
          <p:cNvPr id="17" name="Picture 16">
            <a:extLst>
              <a:ext uri="{FF2B5EF4-FFF2-40B4-BE49-F238E27FC236}">
                <a16:creationId xmlns:a16="http://schemas.microsoft.com/office/drawing/2014/main" id="{595A6682-A323-4B53-BC8F-6142C35F0CCB}"/>
              </a:ext>
            </a:extLst>
          </p:cNvPr>
          <p:cNvPicPr>
            <a:picLocks noChangeAspect="1"/>
          </p:cNvPicPr>
          <p:nvPr/>
        </p:nvPicPr>
        <p:blipFill>
          <a:blip r:embed="rId8"/>
          <a:stretch>
            <a:fillRect/>
          </a:stretch>
        </p:blipFill>
        <p:spPr>
          <a:xfrm>
            <a:off x="5633284" y="2879035"/>
            <a:ext cx="1068705" cy="1099930"/>
          </a:xfrm>
          <a:prstGeom prst="rect">
            <a:avLst/>
          </a:prstGeom>
        </p:spPr>
      </p:pic>
    </p:spTree>
    <p:extLst>
      <p:ext uri="{BB962C8B-B14F-4D97-AF65-F5344CB8AC3E}">
        <p14:creationId xmlns:p14="http://schemas.microsoft.com/office/powerpoint/2010/main" val="564457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EB5089-3E8A-42F3-BB06-7ADC65BA5806}"/>
              </a:ext>
            </a:extLst>
          </p:cNvPr>
          <p:cNvSpPr>
            <a:spLocks noGrp="1"/>
          </p:cNvSpPr>
          <p:nvPr>
            <p:ph type="sldNum" sz="quarter" idx="10"/>
          </p:nvPr>
        </p:nvSpPr>
        <p:spPr/>
        <p:txBody>
          <a:bodyPr/>
          <a:lstStyle/>
          <a:p>
            <a:fld id="{BAE26A2A-DE5F-EA41-900F-AB5C4F1D9848}" type="slidenum">
              <a:rPr lang="en-US" smtClean="0"/>
              <a:pPr/>
              <a:t>17</a:t>
            </a:fld>
            <a:endParaRPr lang="en-US" dirty="0"/>
          </a:p>
        </p:txBody>
      </p:sp>
      <p:pic>
        <p:nvPicPr>
          <p:cNvPr id="4" name="Picture 3">
            <a:extLst>
              <a:ext uri="{FF2B5EF4-FFF2-40B4-BE49-F238E27FC236}">
                <a16:creationId xmlns:a16="http://schemas.microsoft.com/office/drawing/2014/main" id="{B0CD7BD3-36CF-47D6-9ECC-9762A1C3175D}"/>
              </a:ext>
            </a:extLst>
          </p:cNvPr>
          <p:cNvPicPr>
            <a:picLocks noChangeAspect="1"/>
          </p:cNvPicPr>
          <p:nvPr/>
        </p:nvPicPr>
        <p:blipFill>
          <a:blip r:embed="rId2"/>
          <a:stretch>
            <a:fillRect/>
          </a:stretch>
        </p:blipFill>
        <p:spPr>
          <a:xfrm>
            <a:off x="0" y="193093"/>
            <a:ext cx="10575235" cy="6664907"/>
          </a:xfrm>
          <a:prstGeom prst="rect">
            <a:avLst/>
          </a:prstGeom>
        </p:spPr>
      </p:pic>
    </p:spTree>
    <p:extLst>
      <p:ext uri="{BB962C8B-B14F-4D97-AF65-F5344CB8AC3E}">
        <p14:creationId xmlns:p14="http://schemas.microsoft.com/office/powerpoint/2010/main" val="3312885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0140-F852-4573-89D4-9CD815F84907}"/>
              </a:ext>
            </a:extLst>
          </p:cNvPr>
          <p:cNvSpPr>
            <a:spLocks noGrp="1"/>
          </p:cNvSpPr>
          <p:nvPr>
            <p:ph type="title"/>
          </p:nvPr>
        </p:nvSpPr>
        <p:spPr>
          <a:xfrm>
            <a:off x="401446" y="984063"/>
            <a:ext cx="5903247" cy="1003763"/>
          </a:xfrm>
        </p:spPr>
        <p:txBody>
          <a:bodyPr/>
          <a:lstStyle/>
          <a:p>
            <a:r>
              <a:rPr lang="en-US" dirty="0"/>
              <a:t>Resources on the Accommodation Page</a:t>
            </a:r>
          </a:p>
        </p:txBody>
      </p:sp>
      <p:sp>
        <p:nvSpPr>
          <p:cNvPr id="3" name="Content Placeholder 2">
            <a:extLst>
              <a:ext uri="{FF2B5EF4-FFF2-40B4-BE49-F238E27FC236}">
                <a16:creationId xmlns:a16="http://schemas.microsoft.com/office/drawing/2014/main" id="{ECD21F3F-4006-42FC-99A9-895F9C3E49B5}"/>
              </a:ext>
            </a:extLst>
          </p:cNvPr>
          <p:cNvSpPr>
            <a:spLocks noGrp="1"/>
          </p:cNvSpPr>
          <p:nvPr>
            <p:ph idx="1"/>
          </p:nvPr>
        </p:nvSpPr>
        <p:spPr>
          <a:xfrm>
            <a:off x="392072" y="2887541"/>
            <a:ext cx="5903247" cy="2824146"/>
          </a:xfrm>
        </p:spPr>
        <p:txBody>
          <a:bodyPr/>
          <a:lstStyle/>
          <a:p>
            <a:pPr algn="l">
              <a:buFont typeface="Arial" panose="020B0604020202020204" pitchFamily="34" charset="0"/>
              <a:buChar char="•"/>
            </a:pPr>
            <a:r>
              <a:rPr lang="en-US" sz="2000" b="0" i="0" u="sng" dirty="0">
                <a:solidFill>
                  <a:srgbClr val="0084A9"/>
                </a:solidFill>
                <a:effectLst/>
                <a:latin typeface="Roboto" panose="02000000000000000000" pitchFamily="2" charset="0"/>
                <a:hlinkClick r:id="rId2"/>
              </a:rPr>
              <a:t>Frequently Asked Questions</a:t>
            </a:r>
            <a:endParaRPr lang="en-US" sz="2000" b="0" i="0" dirty="0">
              <a:solidFill>
                <a:srgbClr val="333F48"/>
              </a:solidFill>
              <a:effectLst/>
              <a:latin typeface="Roboto" panose="02000000000000000000" pitchFamily="2" charset="0"/>
            </a:endParaRPr>
          </a:p>
          <a:p>
            <a:pPr algn="l">
              <a:buFont typeface="Arial" panose="020B0604020202020204" pitchFamily="34" charset="0"/>
              <a:buChar char="•"/>
            </a:pPr>
            <a:r>
              <a:rPr lang="en-US" sz="2000" b="0" i="0" u="sng" dirty="0">
                <a:solidFill>
                  <a:srgbClr val="0084A9"/>
                </a:solidFill>
                <a:effectLst/>
                <a:latin typeface="Roboto" panose="02000000000000000000" pitchFamily="2" charset="0"/>
                <a:hlinkClick r:id="rId3"/>
              </a:rPr>
              <a:t>Lower-cost Testing Clinics in the United States</a:t>
            </a:r>
            <a:endParaRPr lang="en-US" sz="2000" b="0" i="0" dirty="0">
              <a:solidFill>
                <a:srgbClr val="333F48"/>
              </a:solidFill>
              <a:effectLst/>
              <a:latin typeface="Roboto" panose="02000000000000000000" pitchFamily="2" charset="0"/>
            </a:endParaRPr>
          </a:p>
          <a:p>
            <a:pPr algn="l">
              <a:buFont typeface="Arial" panose="020B0604020202020204" pitchFamily="34" charset="0"/>
              <a:buChar char="•"/>
            </a:pPr>
            <a:r>
              <a:rPr lang="en-US" sz="2000" b="0" i="0" u="sng" dirty="0">
                <a:solidFill>
                  <a:srgbClr val="0084A9"/>
                </a:solidFill>
                <a:effectLst/>
                <a:latin typeface="Roboto" panose="02000000000000000000" pitchFamily="2" charset="0"/>
                <a:hlinkClick r:id="rId4"/>
              </a:rPr>
              <a:t>Personal Items and Minor Modifications</a:t>
            </a:r>
            <a:endParaRPr lang="en-US" sz="2000" b="0" i="0" dirty="0">
              <a:solidFill>
                <a:srgbClr val="333F48"/>
              </a:solidFill>
              <a:effectLst/>
              <a:latin typeface="Roboto" panose="02000000000000000000" pitchFamily="2" charset="0"/>
            </a:endParaRPr>
          </a:p>
          <a:p>
            <a:pPr marL="0" indent="0">
              <a:buNone/>
            </a:pPr>
            <a:endParaRPr lang="fr-FR" b="0" i="0" dirty="0">
              <a:solidFill>
                <a:srgbClr val="333F48"/>
              </a:solidFill>
              <a:effectLst/>
              <a:latin typeface="Roboto" panose="02000000000000000000" pitchFamily="2" charset="0"/>
            </a:endParaRPr>
          </a:p>
          <a:p>
            <a:pPr marL="0" indent="0">
              <a:buNone/>
            </a:pPr>
            <a:endParaRPr lang="fr-FR" dirty="0">
              <a:solidFill>
                <a:srgbClr val="333F48"/>
              </a:solidFill>
              <a:latin typeface="Roboto" panose="02000000000000000000" pitchFamily="2" charset="0"/>
            </a:endParaRPr>
          </a:p>
          <a:p>
            <a:pPr marL="0" indent="0">
              <a:buNone/>
            </a:pPr>
            <a:endParaRPr lang="fr-FR" dirty="0">
              <a:solidFill>
                <a:srgbClr val="333F48"/>
              </a:solidFill>
              <a:latin typeface="Roboto" panose="02000000000000000000" pitchFamily="2" charset="0"/>
            </a:endParaRPr>
          </a:p>
          <a:p>
            <a:pPr marL="0" indent="0">
              <a:buNone/>
            </a:pPr>
            <a:r>
              <a:rPr lang="fr-FR" sz="2000" b="0" i="0" dirty="0">
                <a:solidFill>
                  <a:srgbClr val="333F48"/>
                </a:solidFill>
                <a:effectLst/>
                <a:latin typeface="Roboto" panose="02000000000000000000" pitchFamily="2" charset="0"/>
              </a:rPr>
              <a:t>Questions? Email </a:t>
            </a:r>
            <a:r>
              <a:rPr lang="fr-FR" sz="2000" b="0" i="0" u="sng" dirty="0">
                <a:solidFill>
                  <a:srgbClr val="0084A9"/>
                </a:solidFill>
                <a:effectLst/>
                <a:latin typeface="Roboto" panose="02000000000000000000" pitchFamily="2" charset="0"/>
                <a:hlinkClick r:id="rId5"/>
              </a:rPr>
              <a:t>accommodations@GED.com</a:t>
            </a:r>
            <a:endParaRPr lang="en-US" sz="2000" dirty="0"/>
          </a:p>
        </p:txBody>
      </p:sp>
      <p:sp>
        <p:nvSpPr>
          <p:cNvPr id="4" name="Slide Number Placeholder 3">
            <a:extLst>
              <a:ext uri="{FF2B5EF4-FFF2-40B4-BE49-F238E27FC236}">
                <a16:creationId xmlns:a16="http://schemas.microsoft.com/office/drawing/2014/main" id="{A105753E-8CDC-4190-A141-87B012CA79E2}"/>
              </a:ext>
            </a:extLst>
          </p:cNvPr>
          <p:cNvSpPr>
            <a:spLocks noGrp="1"/>
          </p:cNvSpPr>
          <p:nvPr>
            <p:ph type="sldNum" sz="quarter" idx="12"/>
          </p:nvPr>
        </p:nvSpPr>
        <p:spPr/>
        <p:txBody>
          <a:bodyPr/>
          <a:lstStyle/>
          <a:p>
            <a:fld id="{BAE26A2A-DE5F-EA41-900F-AB5C4F1D9848}" type="slidenum">
              <a:rPr lang="en-US" smtClean="0"/>
              <a:t>18</a:t>
            </a:fld>
            <a:endParaRPr lang="en-US"/>
          </a:p>
        </p:txBody>
      </p:sp>
      <p:pic>
        <p:nvPicPr>
          <p:cNvPr id="9" name="Picture Placeholder 8" descr="A person wearing a red helmet">
            <a:extLst>
              <a:ext uri="{FF2B5EF4-FFF2-40B4-BE49-F238E27FC236}">
                <a16:creationId xmlns:a16="http://schemas.microsoft.com/office/drawing/2014/main" id="{0AE6F259-ED31-4527-84BD-2271C4CF4582}"/>
              </a:ext>
            </a:extLst>
          </p:cNvPr>
          <p:cNvPicPr>
            <a:picLocks noGrp="1" noChangeAspect="1"/>
          </p:cNvPicPr>
          <p:nvPr>
            <p:ph type="pic" sz="quarter" idx="11"/>
          </p:nvPr>
        </p:nvPicPr>
        <p:blipFill>
          <a:blip r:embed="rId6"/>
          <a:srcRect l="22489" r="22489"/>
          <a:stretch>
            <a:fillRect/>
          </a:stretch>
        </p:blipFill>
        <p:spPr>
          <a:xfrm>
            <a:off x="6453809" y="230188"/>
            <a:ext cx="5747721" cy="6627813"/>
          </a:xfrm>
        </p:spPr>
      </p:pic>
    </p:spTree>
    <p:extLst>
      <p:ext uri="{BB962C8B-B14F-4D97-AF65-F5344CB8AC3E}">
        <p14:creationId xmlns:p14="http://schemas.microsoft.com/office/powerpoint/2010/main" val="2211687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a:xfrm>
            <a:off x="401450" y="457200"/>
            <a:ext cx="4370583" cy="1600200"/>
          </a:xfrm>
        </p:spPr>
        <p:txBody>
          <a:bodyPr anchor="b">
            <a:normAutofit/>
          </a:bodyPr>
          <a:lstStyle/>
          <a:p>
            <a:r>
              <a:rPr lang="en-US" dirty="0"/>
              <a:t>Questions?</a:t>
            </a:r>
          </a:p>
        </p:txBody>
      </p:sp>
      <p:pic>
        <p:nvPicPr>
          <p:cNvPr id="1026" name="Picture 2" descr="People sitting with laptop">
            <a:extLst>
              <a:ext uri="{FF2B5EF4-FFF2-40B4-BE49-F238E27FC236}">
                <a16:creationId xmlns:a16="http://schemas.microsoft.com/office/drawing/2014/main" id="{F778DD47-A340-4CF9-9A39-731C0EECA63A}"/>
              </a:ext>
            </a:extLst>
          </p:cNvPr>
          <p:cNvPicPr>
            <a:picLocks noChangeAspect="1" noChangeArrowheads="1"/>
          </p:cNvPicPr>
          <p:nvPr/>
        </p:nvPicPr>
        <p:blipFill>
          <a:blip r:embed="rId2"/>
          <a:stretch/>
        </p:blipFill>
        <p:spPr bwMode="auto">
          <a:xfrm>
            <a:off x="5183194" y="970044"/>
            <a:ext cx="6559047" cy="4378163"/>
          </a:xfrm>
          <a:prstGeom prst="rect">
            <a:avLst/>
          </a:prstGeom>
          <a:solidFill>
            <a:srgbClr val="FFFFFF"/>
          </a:solidFill>
        </p:spPr>
      </p:pic>
      <p:sp>
        <p:nvSpPr>
          <p:cNvPr id="9" name="Content Placeholder 8">
            <a:extLst>
              <a:ext uri="{FF2B5EF4-FFF2-40B4-BE49-F238E27FC236}">
                <a16:creationId xmlns:a16="http://schemas.microsoft.com/office/drawing/2014/main" id="{7EDB3C08-581E-CB4A-9812-322D09A22E04}"/>
              </a:ext>
            </a:extLst>
          </p:cNvPr>
          <p:cNvSpPr>
            <a:spLocks noGrp="1"/>
          </p:cNvSpPr>
          <p:nvPr>
            <p:ph type="body" sz="half" idx="2"/>
          </p:nvPr>
        </p:nvSpPr>
        <p:spPr>
          <a:xfrm>
            <a:off x="401450" y="2196790"/>
            <a:ext cx="4370583" cy="3672197"/>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r>
              <a:rPr lang="en-US" sz="2800" b="1" dirty="0"/>
              <a:t>Thank you for the work you do  to support GED candidates. One person can indeed make a profound difference!</a:t>
            </a:r>
          </a:p>
        </p:txBody>
      </p:sp>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0"/>
          </p:nvPr>
        </p:nvSpPr>
        <p:spPr>
          <a:xfrm>
            <a:off x="401443" y="6446837"/>
            <a:ext cx="2743200" cy="218070"/>
          </a:xfrm>
        </p:spPr>
        <p:txBody>
          <a:bodyPr anchor="b">
            <a:normAutofit/>
          </a:bodyPr>
          <a:lstStyle/>
          <a:p>
            <a:pPr>
              <a:spcAft>
                <a:spcPts val="600"/>
              </a:spcAft>
            </a:pPr>
            <a:fld id="{BAE26A2A-DE5F-EA41-900F-AB5C4F1D9848}" type="slidenum">
              <a:rPr lang="en-US" smtClean="0"/>
              <a:pPr>
                <a:spcAft>
                  <a:spcPts val="600"/>
                </a:spcAft>
              </a:pPr>
              <a:t>19</a:t>
            </a:fld>
            <a:endParaRPr lang="en-US"/>
          </a:p>
        </p:txBody>
      </p:sp>
    </p:spTree>
    <p:extLst>
      <p:ext uri="{BB962C8B-B14F-4D97-AF65-F5344CB8AC3E}">
        <p14:creationId xmlns:p14="http://schemas.microsoft.com/office/powerpoint/2010/main" val="1433330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p:txBody>
          <a:bodyPr/>
          <a:lstStyle/>
          <a:p>
            <a:br>
              <a:rPr lang="en-US" dirty="0"/>
            </a:br>
            <a:r>
              <a:rPr lang="en-US" dirty="0"/>
              <a:t>Agenda</a:t>
            </a:r>
          </a:p>
        </p:txBody>
      </p:sp>
      <p:sp>
        <p:nvSpPr>
          <p:cNvPr id="9" name="Content Placeholder 8">
            <a:extLst>
              <a:ext uri="{FF2B5EF4-FFF2-40B4-BE49-F238E27FC236}">
                <a16:creationId xmlns:a16="http://schemas.microsoft.com/office/drawing/2014/main" id="{7EDB3C08-581E-CB4A-9812-322D09A22E04}"/>
              </a:ext>
            </a:extLst>
          </p:cNvPr>
          <p:cNvSpPr>
            <a:spLocks noGrp="1"/>
          </p:cNvSpPr>
          <p:nvPr>
            <p:ph idx="1"/>
          </p:nvPr>
        </p:nvSpPr>
        <p:spPr/>
        <p:txBody>
          <a:bodyPr/>
          <a:lstStyle/>
          <a:p>
            <a:r>
              <a:rPr lang="en-US" dirty="0"/>
              <a:t>Overview</a:t>
            </a:r>
          </a:p>
          <a:p>
            <a:r>
              <a:rPr lang="en-US" dirty="0"/>
              <a:t>Disability categories</a:t>
            </a:r>
          </a:p>
          <a:p>
            <a:r>
              <a:rPr lang="en-US" dirty="0"/>
              <a:t>Accommodation process</a:t>
            </a:r>
          </a:p>
          <a:p>
            <a:r>
              <a:rPr lang="en-US" dirty="0"/>
              <a:t>Documentation requirements</a:t>
            </a:r>
          </a:p>
          <a:p>
            <a:r>
              <a:rPr lang="en-US" dirty="0"/>
              <a:t>Best way to assist</a:t>
            </a:r>
          </a:p>
          <a:p>
            <a:r>
              <a:rPr lang="en-US" dirty="0"/>
              <a:t>Questions</a:t>
            </a:r>
          </a:p>
        </p:txBody>
      </p:sp>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lstStyle/>
          <a:p>
            <a:fld id="{BAE26A2A-DE5F-EA41-900F-AB5C4F1D9848}" type="slidenum">
              <a:rPr lang="en-US" smtClean="0"/>
              <a:pPr/>
              <a:t>2</a:t>
            </a:fld>
            <a:endParaRPr lang="en-US" dirty="0"/>
          </a:p>
        </p:txBody>
      </p:sp>
      <p:pic>
        <p:nvPicPr>
          <p:cNvPr id="2" name="Picture 1">
            <a:extLst>
              <a:ext uri="{FF2B5EF4-FFF2-40B4-BE49-F238E27FC236}">
                <a16:creationId xmlns:a16="http://schemas.microsoft.com/office/drawing/2014/main" id="{3BDAF7A6-3240-443D-B617-2B3C35BB140F}"/>
              </a:ext>
            </a:extLst>
          </p:cNvPr>
          <p:cNvPicPr>
            <a:picLocks noChangeAspect="1"/>
          </p:cNvPicPr>
          <p:nvPr/>
        </p:nvPicPr>
        <p:blipFill>
          <a:blip r:embed="rId2"/>
          <a:stretch>
            <a:fillRect/>
          </a:stretch>
        </p:blipFill>
        <p:spPr>
          <a:xfrm>
            <a:off x="5658678" y="1825625"/>
            <a:ext cx="4646654" cy="3092137"/>
          </a:xfrm>
          <a:prstGeom prst="rect">
            <a:avLst/>
          </a:prstGeom>
        </p:spPr>
      </p:pic>
    </p:spTree>
    <p:extLst>
      <p:ext uri="{BB962C8B-B14F-4D97-AF65-F5344CB8AC3E}">
        <p14:creationId xmlns:p14="http://schemas.microsoft.com/office/powerpoint/2010/main" val="1756546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FF042E8-C2C2-4BC1-A768-2E79497C5410}"/>
              </a:ext>
            </a:extLst>
          </p:cNvPr>
          <p:cNvPicPr>
            <a:picLocks noGrp="1" noChangeAspect="1"/>
          </p:cNvPicPr>
          <p:nvPr>
            <p:ph type="pic" sz="quarter" idx="11"/>
          </p:nvPr>
        </p:nvPicPr>
        <p:blipFill>
          <a:blip r:embed="rId2"/>
          <a:srcRect t="12473" b="12473"/>
          <a:stretch>
            <a:fillRect/>
          </a:stretch>
        </p:blipFill>
        <p:spPr>
          <a:prstGeom prst="rect">
            <a:avLst/>
          </a:prstGeom>
        </p:spPr>
      </p:pic>
      <p:sp>
        <p:nvSpPr>
          <p:cNvPr id="3" name="Title 2">
            <a:extLst>
              <a:ext uri="{FF2B5EF4-FFF2-40B4-BE49-F238E27FC236}">
                <a16:creationId xmlns:a16="http://schemas.microsoft.com/office/drawing/2014/main" id="{318FC501-A6F3-47C8-A38F-6D3D3BBD4390}"/>
              </a:ext>
            </a:extLst>
          </p:cNvPr>
          <p:cNvSpPr>
            <a:spLocks noGrp="1"/>
          </p:cNvSpPr>
          <p:nvPr>
            <p:ph type="title"/>
          </p:nvPr>
        </p:nvSpPr>
        <p:spPr>
          <a:xfrm>
            <a:off x="401450" y="880956"/>
            <a:ext cx="5943601" cy="1530940"/>
          </a:xfrm>
        </p:spPr>
        <p:txBody>
          <a:bodyPr>
            <a:normAutofit fontScale="90000"/>
          </a:bodyPr>
          <a:lstStyle/>
          <a:p>
            <a:br>
              <a:rPr lang="en-US" sz="4400" b="1" spc="-75" dirty="0"/>
            </a:br>
            <a:br>
              <a:rPr lang="en-US" sz="4400" b="1" spc="-75" dirty="0"/>
            </a:br>
            <a:r>
              <a:rPr lang="en-US" sz="4400" b="1" spc="-75" dirty="0"/>
              <a:t>Contact </a:t>
            </a:r>
            <a:br>
              <a:rPr lang="en-US" sz="4400" b="1" spc="-75" dirty="0"/>
            </a:br>
            <a:r>
              <a:rPr lang="en-US" sz="4400" b="1" spc="-75" dirty="0"/>
              <a:t>Information</a:t>
            </a:r>
            <a:br>
              <a:rPr lang="en-US" sz="4400" b="1" spc="-75" dirty="0"/>
            </a:br>
            <a:endParaRPr lang="en-US" dirty="0"/>
          </a:p>
        </p:txBody>
      </p:sp>
      <p:sp>
        <p:nvSpPr>
          <p:cNvPr id="4" name="Text Placeholder 3">
            <a:extLst>
              <a:ext uri="{FF2B5EF4-FFF2-40B4-BE49-F238E27FC236}">
                <a16:creationId xmlns:a16="http://schemas.microsoft.com/office/drawing/2014/main" id="{9CBB88CB-D736-4011-B5FF-497894536ED6}"/>
              </a:ext>
            </a:extLst>
          </p:cNvPr>
          <p:cNvSpPr>
            <a:spLocks noGrp="1"/>
          </p:cNvSpPr>
          <p:nvPr>
            <p:ph type="body" idx="1"/>
          </p:nvPr>
        </p:nvSpPr>
        <p:spPr>
          <a:xfrm>
            <a:off x="401450" y="2411896"/>
            <a:ext cx="5943601" cy="3397890"/>
          </a:xfrm>
        </p:spPr>
        <p:txBody>
          <a:bodyPr>
            <a:normAutofit/>
          </a:bodyPr>
          <a:lstStyle/>
          <a:p>
            <a:r>
              <a:rPr lang="da-DK" sz="2000" b="1" i="0" dirty="0"/>
              <a:t>Debbie Bergtholdt</a:t>
            </a:r>
          </a:p>
          <a:p>
            <a:r>
              <a:rPr lang="da-DK" sz="2000" dirty="0"/>
              <a:t>Manager, Accommodations</a:t>
            </a:r>
          </a:p>
          <a:p>
            <a:r>
              <a:rPr lang="da-DK" sz="2000" dirty="0"/>
              <a:t>Debbie.Bergtholdt@pearson.com</a:t>
            </a:r>
          </a:p>
          <a:p>
            <a:endParaRPr lang="da-DK" sz="2000" dirty="0"/>
          </a:p>
          <a:p>
            <a:r>
              <a:rPr lang="da-DK" sz="2800" b="1" dirty="0"/>
              <a:t>accommodations@ged.com</a:t>
            </a:r>
          </a:p>
          <a:p>
            <a:endParaRPr lang="en-US" dirty="0"/>
          </a:p>
        </p:txBody>
      </p:sp>
      <p:sp>
        <p:nvSpPr>
          <p:cNvPr id="5" name="Slide Number Placeholder 4">
            <a:extLst>
              <a:ext uri="{FF2B5EF4-FFF2-40B4-BE49-F238E27FC236}">
                <a16:creationId xmlns:a16="http://schemas.microsoft.com/office/drawing/2014/main" id="{270005E1-D63B-4FFE-8DD5-F187D43BE4DA}"/>
              </a:ext>
            </a:extLst>
          </p:cNvPr>
          <p:cNvSpPr>
            <a:spLocks noGrp="1"/>
          </p:cNvSpPr>
          <p:nvPr>
            <p:ph type="sldNum" sz="quarter" idx="10"/>
          </p:nvPr>
        </p:nvSpPr>
        <p:spPr/>
        <p:txBody>
          <a:bodyPr/>
          <a:lstStyle/>
          <a:p>
            <a:fld id="{BAE26A2A-DE5F-EA41-900F-AB5C4F1D9848}" type="slidenum">
              <a:rPr lang="en-US" smtClean="0"/>
              <a:pPr/>
              <a:t>20</a:t>
            </a:fld>
            <a:endParaRPr lang="en-US" dirty="0"/>
          </a:p>
        </p:txBody>
      </p:sp>
    </p:spTree>
    <p:extLst>
      <p:ext uri="{BB962C8B-B14F-4D97-AF65-F5344CB8AC3E}">
        <p14:creationId xmlns:p14="http://schemas.microsoft.com/office/powerpoint/2010/main" val="3039186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3D982-236C-A0AF-F847-389616A6DC4C}"/>
              </a:ext>
            </a:extLst>
          </p:cNvPr>
          <p:cNvSpPr>
            <a:spLocks noGrp="1"/>
          </p:cNvSpPr>
          <p:nvPr>
            <p:ph type="title"/>
          </p:nvPr>
        </p:nvSpPr>
        <p:spPr/>
        <p:txBody>
          <a:bodyPr/>
          <a:lstStyle/>
          <a:p>
            <a:br>
              <a:rPr lang="en-US" dirty="0">
                <a:latin typeface="Arial"/>
                <a:cs typeface="Arial"/>
              </a:rPr>
            </a:br>
            <a:r>
              <a:rPr lang="en-US" dirty="0">
                <a:latin typeface="Arial"/>
                <a:cs typeface="Arial"/>
              </a:rPr>
              <a:t>Session Survey</a:t>
            </a:r>
            <a:endParaRPr lang="en-US" dirty="0"/>
          </a:p>
        </p:txBody>
      </p:sp>
      <p:pic>
        <p:nvPicPr>
          <p:cNvPr id="7" name="Picture Placeholder 6">
            <a:extLst>
              <a:ext uri="{FF2B5EF4-FFF2-40B4-BE49-F238E27FC236}">
                <a16:creationId xmlns:a16="http://schemas.microsoft.com/office/drawing/2014/main" id="{290A71BD-1337-06B0-AF85-B5C19B315003}"/>
              </a:ext>
            </a:extLst>
          </p:cNvPr>
          <p:cNvPicPr>
            <a:picLocks noGrp="1" noChangeAspect="1"/>
          </p:cNvPicPr>
          <p:nvPr>
            <p:ph type="pic" idx="1"/>
          </p:nvPr>
        </p:nvPicPr>
        <p:blipFill rotWithShape="1">
          <a:blip r:embed="rId2"/>
          <a:srcRect l="-3720" t="-1577" r="-5047" b="2771"/>
          <a:stretch/>
        </p:blipFill>
        <p:spPr>
          <a:xfrm>
            <a:off x="5183194" y="457201"/>
            <a:ext cx="6559047" cy="5403850"/>
          </a:xfrm>
        </p:spPr>
      </p:pic>
      <p:sp>
        <p:nvSpPr>
          <p:cNvPr id="4" name="Text Placeholder 3">
            <a:extLst>
              <a:ext uri="{FF2B5EF4-FFF2-40B4-BE49-F238E27FC236}">
                <a16:creationId xmlns:a16="http://schemas.microsoft.com/office/drawing/2014/main" id="{95A72576-C4B0-00A7-78F3-75A6078E0F24}"/>
              </a:ext>
            </a:extLst>
          </p:cNvPr>
          <p:cNvSpPr>
            <a:spLocks noGrp="1"/>
          </p:cNvSpPr>
          <p:nvPr>
            <p:ph type="body" sz="half" idx="2"/>
          </p:nvPr>
        </p:nvSpPr>
        <p:spPr>
          <a:xfrm>
            <a:off x="401450" y="2196790"/>
            <a:ext cx="4370583" cy="1089874"/>
          </a:xfrm>
        </p:spPr>
        <p:txBody>
          <a:bodyPr vert="horz" lIns="0" tIns="91440" rIns="0" bIns="0" rtlCol="0" anchor="t">
            <a:normAutofit/>
          </a:bodyPr>
          <a:lstStyle/>
          <a:p>
            <a:r>
              <a:rPr lang="en-US" dirty="0">
                <a:latin typeface="Arial"/>
                <a:cs typeface="Arial"/>
              </a:rPr>
              <a:t>Your feedback is important. Please scan the QR code below to rate this session. </a:t>
            </a:r>
            <a:endParaRPr lang="en-US" dirty="0"/>
          </a:p>
        </p:txBody>
      </p:sp>
      <p:sp>
        <p:nvSpPr>
          <p:cNvPr id="5" name="Slide Number Placeholder 4">
            <a:extLst>
              <a:ext uri="{FF2B5EF4-FFF2-40B4-BE49-F238E27FC236}">
                <a16:creationId xmlns:a16="http://schemas.microsoft.com/office/drawing/2014/main" id="{2EBCDA83-BDD3-D167-10C3-FB2A11634CBD}"/>
              </a:ext>
            </a:extLst>
          </p:cNvPr>
          <p:cNvSpPr>
            <a:spLocks noGrp="1"/>
          </p:cNvSpPr>
          <p:nvPr>
            <p:ph type="sldNum" sz="quarter" idx="10"/>
          </p:nvPr>
        </p:nvSpPr>
        <p:spPr/>
        <p:txBody>
          <a:bodyPr/>
          <a:lstStyle/>
          <a:p>
            <a:fld id="{BAE26A2A-DE5F-EA41-900F-AB5C4F1D9848}" type="slidenum">
              <a:rPr lang="en-US" smtClean="0"/>
              <a:pPr/>
              <a:t>21</a:t>
            </a:fld>
            <a:endParaRPr lang="en-US" dirty="0"/>
          </a:p>
        </p:txBody>
      </p:sp>
      <p:sp>
        <p:nvSpPr>
          <p:cNvPr id="6" name="Text Placeholder 3">
            <a:extLst>
              <a:ext uri="{FF2B5EF4-FFF2-40B4-BE49-F238E27FC236}">
                <a16:creationId xmlns:a16="http://schemas.microsoft.com/office/drawing/2014/main" id="{DD0811B8-D6D5-6C1E-65E7-89ED37625372}"/>
              </a:ext>
            </a:extLst>
          </p:cNvPr>
          <p:cNvSpPr txBox="1">
            <a:spLocks/>
          </p:cNvSpPr>
          <p:nvPr/>
        </p:nvSpPr>
        <p:spPr>
          <a:xfrm>
            <a:off x="503331" y="3709002"/>
            <a:ext cx="4370583" cy="1089874"/>
          </a:xfrm>
          <a:prstGeom prst="rect">
            <a:avLst/>
          </a:prstGeom>
        </p:spPr>
        <p:txBody>
          <a:bodyPr vert="horz" lIns="0" tIns="91440" rIns="0" bIns="0" rtlCol="0" anchor="t">
            <a:normAutofit/>
          </a:bodyPr>
          <a:lstStyle>
            <a:lvl1pPr marL="0" indent="0" algn="l" defTabSz="685766" rtl="0" eaLnBrk="1" latinLnBrk="0" hangingPunct="1">
              <a:lnSpc>
                <a:spcPct val="90000"/>
              </a:lnSpc>
              <a:spcBef>
                <a:spcPts val="750"/>
              </a:spcBef>
              <a:buClr>
                <a:schemeClr val="bg2">
                  <a:lumMod val="75000"/>
                </a:schemeClr>
              </a:buClr>
              <a:buSzPct val="110000"/>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342884"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1050" kern="1200">
                <a:solidFill>
                  <a:schemeClr val="tx1"/>
                </a:solidFill>
                <a:latin typeface="Arial" panose="020B0604020202020204" pitchFamily="34" charset="0"/>
                <a:ea typeface="+mn-ea"/>
                <a:cs typeface="Arial" panose="020B0604020202020204" pitchFamily="34" charset="0"/>
              </a:defRPr>
            </a:lvl2pPr>
            <a:lvl3pPr marL="685766"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900" kern="1200">
                <a:solidFill>
                  <a:schemeClr val="tx1"/>
                </a:solidFill>
                <a:latin typeface="Arial" panose="020B0604020202020204" pitchFamily="34" charset="0"/>
                <a:ea typeface="+mn-ea"/>
                <a:cs typeface="Arial" panose="020B0604020202020204" pitchFamily="34" charset="0"/>
              </a:defRPr>
            </a:lvl3pPr>
            <a:lvl4pPr marL="1028649"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750" kern="1200">
                <a:solidFill>
                  <a:schemeClr val="tx1"/>
                </a:solidFill>
                <a:latin typeface="Arial" panose="020B0604020202020204" pitchFamily="34" charset="0"/>
                <a:ea typeface="+mn-ea"/>
                <a:cs typeface="Arial" panose="020B0604020202020204" pitchFamily="34" charset="0"/>
              </a:defRPr>
            </a:lvl4pPr>
            <a:lvl5pPr marL="1371532" indent="0" algn="l" defTabSz="685766" rtl="0" eaLnBrk="1" latinLnBrk="0" hangingPunct="1">
              <a:lnSpc>
                <a:spcPct val="90000"/>
              </a:lnSpc>
              <a:spcBef>
                <a:spcPts val="375"/>
              </a:spcBef>
              <a:buClr>
                <a:schemeClr val="bg2">
                  <a:lumMod val="75000"/>
                </a:schemeClr>
              </a:buClr>
              <a:buSzPct val="110000"/>
              <a:buFont typeface="Arial" panose="020B0604020202020204" pitchFamily="34" charset="0"/>
              <a:buNone/>
              <a:defRPr sz="750" kern="1200">
                <a:solidFill>
                  <a:schemeClr val="tx1"/>
                </a:solidFill>
                <a:latin typeface="Arial" panose="020B0604020202020204" pitchFamily="34" charset="0"/>
                <a:ea typeface="+mn-ea"/>
                <a:cs typeface="Arial" panose="020B0604020202020204" pitchFamily="34" charset="0"/>
              </a:defRPr>
            </a:lvl5pPr>
            <a:lvl6pPr marL="1714415"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297"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180"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064" indent="0" algn="l" defTabSz="685766"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en-US" dirty="0">
                <a:latin typeface="Arial"/>
                <a:cs typeface="Arial"/>
              </a:rPr>
              <a:t>QR CODE PLACEHOLDER</a:t>
            </a:r>
            <a:endParaRPr lang="en-US" dirty="0"/>
          </a:p>
        </p:txBody>
      </p:sp>
      <p:pic>
        <p:nvPicPr>
          <p:cNvPr id="8" name="Picture 7" descr="A qr code with black squares&#10;&#10;AI-generated content may be incorrect.">
            <a:extLst>
              <a:ext uri="{FF2B5EF4-FFF2-40B4-BE49-F238E27FC236}">
                <a16:creationId xmlns:a16="http://schemas.microsoft.com/office/drawing/2014/main" id="{D5E0D498-E60E-4FFF-F045-14960243AAA8}"/>
              </a:ext>
            </a:extLst>
          </p:cNvPr>
          <p:cNvPicPr>
            <a:picLocks noChangeAspect="1"/>
          </p:cNvPicPr>
          <p:nvPr/>
        </p:nvPicPr>
        <p:blipFill>
          <a:blip r:embed="rId3"/>
          <a:stretch>
            <a:fillRect/>
          </a:stretch>
        </p:blipFill>
        <p:spPr>
          <a:xfrm>
            <a:off x="860883" y="4226507"/>
            <a:ext cx="2438400" cy="2438400"/>
          </a:xfrm>
          <a:prstGeom prst="rect">
            <a:avLst/>
          </a:prstGeom>
        </p:spPr>
      </p:pic>
    </p:spTree>
    <p:extLst>
      <p:ext uri="{BB962C8B-B14F-4D97-AF65-F5344CB8AC3E}">
        <p14:creationId xmlns:p14="http://schemas.microsoft.com/office/powerpoint/2010/main" val="3612406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Accommodations Overview</a:t>
            </a:r>
            <a:endParaRPr lang="en-US" sz="3200" b="1"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Content Placeholder 4"/>
          <p:cNvGraphicFramePr>
            <a:graphicFrameLocks noGrp="1"/>
          </p:cNvGraphicFramePr>
          <p:nvPr>
            <p:ph idx="1"/>
          </p:nvPr>
        </p:nvGraphicFramePr>
        <p:xfrm>
          <a:off x="1825083" y="1316334"/>
          <a:ext cx="8513956" cy="49828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4294967295"/>
          </p:nvPr>
        </p:nvSpPr>
        <p:spPr>
          <a:xfrm>
            <a:off x="1981200" y="6299201"/>
            <a:ext cx="458788" cy="322263"/>
          </a:xfrm>
          <a:prstGeom prst="rect">
            <a:avLst/>
          </a:prstGeom>
        </p:spPr>
        <p:txBody>
          <a:bodyPr/>
          <a:lstStyle/>
          <a:p>
            <a:fld id="{DED69A96-C335-400C-B45B-0553E601B028}" type="slidenum">
              <a:rPr lang="en-US" smtClean="0"/>
              <a:pPr/>
              <a:t>3</a:t>
            </a:fld>
            <a:endParaRPr lang="en-US" dirty="0"/>
          </a:p>
        </p:txBody>
      </p:sp>
      <p:pic>
        <p:nvPicPr>
          <p:cNvPr id="8" name="Graphic 7" descr="Lights On outline">
            <a:extLst>
              <a:ext uri="{FF2B5EF4-FFF2-40B4-BE49-F238E27FC236}">
                <a16:creationId xmlns:a16="http://schemas.microsoft.com/office/drawing/2014/main" id="{8E57265A-7769-49E0-B028-1C6B23C30E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81787" y="1889620"/>
            <a:ext cx="914400" cy="914400"/>
          </a:xfrm>
          <a:prstGeom prst="rect">
            <a:avLst/>
          </a:prstGeom>
        </p:spPr>
      </p:pic>
      <p:pic>
        <p:nvPicPr>
          <p:cNvPr id="10" name="Graphic 9" descr="Graduation cap outline">
            <a:extLst>
              <a:ext uri="{FF2B5EF4-FFF2-40B4-BE49-F238E27FC236}">
                <a16:creationId xmlns:a16="http://schemas.microsoft.com/office/drawing/2014/main" id="{89BB8104-EEEB-4DF9-8AFB-671747836C0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91211" y="1889620"/>
            <a:ext cx="914400" cy="914400"/>
          </a:xfrm>
          <a:prstGeom prst="rect">
            <a:avLst/>
          </a:prstGeom>
        </p:spPr>
      </p:pic>
      <p:pic>
        <p:nvPicPr>
          <p:cNvPr id="12" name="Graphic 11" descr="Quill outline">
            <a:extLst>
              <a:ext uri="{FF2B5EF4-FFF2-40B4-BE49-F238E27FC236}">
                <a16:creationId xmlns:a16="http://schemas.microsoft.com/office/drawing/2014/main" id="{45C37CFC-D114-45DC-A450-7AA333B7A04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70602" y="4053981"/>
            <a:ext cx="914400" cy="914400"/>
          </a:xfrm>
          <a:prstGeom prst="rect">
            <a:avLst/>
          </a:prstGeom>
        </p:spPr>
      </p:pic>
      <p:pic>
        <p:nvPicPr>
          <p:cNvPr id="16" name="Graphic 15" descr="Contract outline">
            <a:extLst>
              <a:ext uri="{FF2B5EF4-FFF2-40B4-BE49-F238E27FC236}">
                <a16:creationId xmlns:a16="http://schemas.microsoft.com/office/drawing/2014/main" id="{00DBD79A-E722-4447-B7DB-58BB610EDAD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680026" y="4053981"/>
            <a:ext cx="914400" cy="914400"/>
          </a:xfrm>
          <a:prstGeom prst="rect">
            <a:avLst/>
          </a:prstGeom>
        </p:spPr>
      </p:pic>
    </p:spTree>
    <p:extLst>
      <p:ext uri="{BB962C8B-B14F-4D97-AF65-F5344CB8AC3E}">
        <p14:creationId xmlns:p14="http://schemas.microsoft.com/office/powerpoint/2010/main" val="2751951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63F66-6B42-1846-9382-29D0449849E4}"/>
              </a:ext>
            </a:extLst>
          </p:cNvPr>
          <p:cNvSpPr>
            <a:spLocks noGrp="1"/>
          </p:cNvSpPr>
          <p:nvPr>
            <p:ph type="title"/>
          </p:nvPr>
        </p:nvSpPr>
        <p:spPr/>
        <p:txBody>
          <a:bodyPr>
            <a:normAutofit/>
          </a:bodyPr>
          <a:lstStyle/>
          <a:p>
            <a:r>
              <a:rPr lang="en-US" dirty="0">
                <a:latin typeface="Rockwell" panose="02060603020205020403" pitchFamily="18" charset="77"/>
              </a:rPr>
              <a:t>Categories of Disabilities</a:t>
            </a:r>
          </a:p>
        </p:txBody>
      </p:sp>
      <p:pic>
        <p:nvPicPr>
          <p:cNvPr id="25" name="Content Placeholder 24" descr="Drama outline">
            <a:extLst>
              <a:ext uri="{FF2B5EF4-FFF2-40B4-BE49-F238E27FC236}">
                <a16:creationId xmlns:a16="http://schemas.microsoft.com/office/drawing/2014/main" id="{966116CF-08BF-4B1E-A725-31A6DF2FC06B}"/>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6732091" y="2109495"/>
            <a:ext cx="915618" cy="915618"/>
          </a:xfrm>
        </p:spPr>
      </p:pic>
      <p:sp>
        <p:nvSpPr>
          <p:cNvPr id="15" name="Slide Number Placeholder 14">
            <a:extLst>
              <a:ext uri="{FF2B5EF4-FFF2-40B4-BE49-F238E27FC236}">
                <a16:creationId xmlns:a16="http://schemas.microsoft.com/office/drawing/2014/main" id="{6B73716A-EFCE-5B43-95E9-02A7F8747201}"/>
              </a:ext>
            </a:extLst>
          </p:cNvPr>
          <p:cNvSpPr>
            <a:spLocks noGrp="1"/>
          </p:cNvSpPr>
          <p:nvPr>
            <p:ph type="sldNum" sz="quarter" idx="12"/>
          </p:nvPr>
        </p:nvSpPr>
        <p:spPr/>
        <p:txBody>
          <a:bodyPr/>
          <a:lstStyle/>
          <a:p>
            <a:fld id="{BAE26A2A-DE5F-EA41-900F-AB5C4F1D9848}" type="slidenum">
              <a:rPr lang="en-US" smtClean="0"/>
              <a:t>4</a:t>
            </a:fld>
            <a:endParaRPr lang="en-US"/>
          </a:p>
        </p:txBody>
      </p:sp>
      <p:pic>
        <p:nvPicPr>
          <p:cNvPr id="27" name="Content Placeholder 26" descr="Head with gears outline">
            <a:extLst>
              <a:ext uri="{FF2B5EF4-FFF2-40B4-BE49-F238E27FC236}">
                <a16:creationId xmlns:a16="http://schemas.microsoft.com/office/drawing/2014/main" id="{1901BBEF-2753-40D9-907A-510121329211}"/>
              </a:ext>
            </a:extLst>
          </p:cNvPr>
          <p:cNvPicPr>
            <a:picLocks noGrp="1" noChangeAspect="1"/>
          </p:cNvPicPr>
          <p:nvPr>
            <p:ph idx="14"/>
          </p:nvPr>
        </p:nvPicPr>
        <p:blipFill>
          <a:blip r:embed="rId4">
            <a:extLst>
              <a:ext uri="{96DAC541-7B7A-43D3-8B79-37D633B846F1}">
                <asvg:svgBlip xmlns:asvg="http://schemas.microsoft.com/office/drawing/2016/SVG/main" r:embed="rId5"/>
              </a:ext>
            </a:extLst>
          </a:blip>
          <a:stretch>
            <a:fillRect/>
          </a:stretch>
        </p:blipFill>
        <p:spPr>
          <a:xfrm>
            <a:off x="2485831" y="2163967"/>
            <a:ext cx="658812" cy="658812"/>
          </a:xfrm>
        </p:spPr>
      </p:pic>
      <p:pic>
        <p:nvPicPr>
          <p:cNvPr id="29" name="Content Placeholder 28" descr="Person in wheelchair outline">
            <a:extLst>
              <a:ext uri="{FF2B5EF4-FFF2-40B4-BE49-F238E27FC236}">
                <a16:creationId xmlns:a16="http://schemas.microsoft.com/office/drawing/2014/main" id="{E3D405ED-5AED-4894-B85F-A7CB303EAEB4}"/>
              </a:ext>
            </a:extLst>
          </p:cNvPr>
          <p:cNvPicPr>
            <a:picLocks noGrp="1" noChangeAspect="1"/>
          </p:cNvPicPr>
          <p:nvPr>
            <p:ph idx="16"/>
          </p:nvPr>
        </p:nvPicPr>
        <p:blipFill>
          <a:blip r:embed="rId6">
            <a:extLst>
              <a:ext uri="{96DAC541-7B7A-43D3-8B79-37D633B846F1}">
                <asvg:svgBlip xmlns:asvg="http://schemas.microsoft.com/office/drawing/2016/SVG/main" r:embed="rId7"/>
              </a:ext>
            </a:extLst>
          </a:blip>
          <a:stretch>
            <a:fillRect/>
          </a:stretch>
        </p:blipFill>
        <p:spPr>
          <a:xfrm>
            <a:off x="8921944" y="2151481"/>
            <a:ext cx="784225" cy="784225"/>
          </a:xfrm>
        </p:spPr>
      </p:pic>
      <p:graphicFrame>
        <p:nvGraphicFramePr>
          <p:cNvPr id="4" name="Table 5">
            <a:extLst>
              <a:ext uri="{FF2B5EF4-FFF2-40B4-BE49-F238E27FC236}">
                <a16:creationId xmlns:a16="http://schemas.microsoft.com/office/drawing/2014/main" id="{4A6C8335-5EF5-447C-867D-15B29C7B652E}"/>
              </a:ext>
            </a:extLst>
          </p:cNvPr>
          <p:cNvGraphicFramePr>
            <a:graphicFrameLocks noGrp="1"/>
          </p:cNvGraphicFramePr>
          <p:nvPr/>
        </p:nvGraphicFramePr>
        <p:xfrm>
          <a:off x="1060173" y="3542766"/>
          <a:ext cx="9978888" cy="2274938"/>
        </p:xfrm>
        <a:graphic>
          <a:graphicData uri="http://schemas.openxmlformats.org/drawingml/2006/table">
            <a:tbl>
              <a:tblPr firstRow="1" bandRow="1">
                <a:tableStyleId>{5C22544A-7EE6-4342-B048-85BDC9FD1C3A}</a:tableStyleId>
              </a:tblPr>
              <a:tblGrid>
                <a:gridCol w="2494722">
                  <a:extLst>
                    <a:ext uri="{9D8B030D-6E8A-4147-A177-3AD203B41FA5}">
                      <a16:colId xmlns:a16="http://schemas.microsoft.com/office/drawing/2014/main" val="9176582"/>
                    </a:ext>
                  </a:extLst>
                </a:gridCol>
                <a:gridCol w="2494722">
                  <a:extLst>
                    <a:ext uri="{9D8B030D-6E8A-4147-A177-3AD203B41FA5}">
                      <a16:colId xmlns:a16="http://schemas.microsoft.com/office/drawing/2014/main" val="2285659687"/>
                    </a:ext>
                  </a:extLst>
                </a:gridCol>
                <a:gridCol w="2494722">
                  <a:extLst>
                    <a:ext uri="{9D8B030D-6E8A-4147-A177-3AD203B41FA5}">
                      <a16:colId xmlns:a16="http://schemas.microsoft.com/office/drawing/2014/main" val="676200174"/>
                    </a:ext>
                  </a:extLst>
                </a:gridCol>
                <a:gridCol w="2494722">
                  <a:extLst>
                    <a:ext uri="{9D8B030D-6E8A-4147-A177-3AD203B41FA5}">
                      <a16:colId xmlns:a16="http://schemas.microsoft.com/office/drawing/2014/main" val="2927976988"/>
                    </a:ext>
                  </a:extLst>
                </a:gridCol>
              </a:tblGrid>
              <a:tr h="2274938">
                <a:tc>
                  <a:txBody>
                    <a:bodyPr/>
                    <a:lstStyle/>
                    <a:p>
                      <a:pPr algn="ctr"/>
                      <a:r>
                        <a:rPr lang="en-US" sz="1800" dirty="0"/>
                        <a:t>Learning and Other Cognitive Disabilities</a:t>
                      </a:r>
                    </a:p>
                    <a:p>
                      <a:endParaRPr lang="en-US" dirty="0"/>
                    </a:p>
                    <a:p>
                      <a:pPr marL="0" indent="0" algn="ctr">
                        <a:buFont typeface="Arial" panose="020B0604020202020204" pitchFamily="34" charset="0"/>
                        <a:buNone/>
                      </a:pPr>
                      <a:endParaRPr lang="en-US" sz="1600" dirty="0">
                        <a:solidFill>
                          <a:schemeClr val="tx1"/>
                        </a:solidFill>
                      </a:endParaRPr>
                    </a:p>
                    <a:p>
                      <a:pPr marL="0" indent="0" algn="ctr">
                        <a:buFont typeface="Arial" panose="020B0604020202020204" pitchFamily="34" charset="0"/>
                        <a:buNone/>
                      </a:pPr>
                      <a:r>
                        <a:rPr lang="en-US" sz="1600" dirty="0">
                          <a:solidFill>
                            <a:schemeClr val="tx1"/>
                          </a:solidFill>
                        </a:rPr>
                        <a:t>Documentation within the last 5 years</a:t>
                      </a:r>
                    </a:p>
                  </a:txBody>
                  <a:tcPr/>
                </a:tc>
                <a:tc>
                  <a:txBody>
                    <a:bodyPr/>
                    <a:lstStyle/>
                    <a:p>
                      <a:pPr algn="ctr"/>
                      <a:r>
                        <a:rPr lang="en-US" sz="1800" dirty="0"/>
                        <a:t>Attention Deficit Hyperactivity Disorder</a:t>
                      </a:r>
                    </a:p>
                    <a:p>
                      <a:endParaRPr lang="en-US" dirty="0"/>
                    </a:p>
                    <a:p>
                      <a:pPr marL="0" indent="0" algn="ctr">
                        <a:buFont typeface="Arial" panose="020B0604020202020204" pitchFamily="34" charset="0"/>
                        <a:buNone/>
                      </a:pPr>
                      <a:endParaRPr lang="en-US" sz="1600" dirty="0">
                        <a:solidFill>
                          <a:schemeClr val="tx1"/>
                        </a:solidFill>
                      </a:endParaRPr>
                    </a:p>
                    <a:p>
                      <a:pPr marL="0" indent="0" algn="ctr">
                        <a:buFont typeface="Arial" panose="020B0604020202020204" pitchFamily="34" charset="0"/>
                        <a:buNone/>
                      </a:pPr>
                      <a:r>
                        <a:rPr lang="en-US" sz="1600" dirty="0">
                          <a:solidFill>
                            <a:schemeClr val="tx1"/>
                          </a:solidFill>
                        </a:rPr>
                        <a:t>Documentation within the last 5 years</a:t>
                      </a:r>
                    </a:p>
                  </a:txBody>
                  <a:tcPr/>
                </a:tc>
                <a:tc>
                  <a:txBody>
                    <a:bodyPr/>
                    <a:lstStyle/>
                    <a:p>
                      <a:pPr algn="ctr"/>
                      <a:r>
                        <a:rPr lang="en-US" sz="1800" dirty="0"/>
                        <a:t>Psychological and Psychiatric Disorders</a:t>
                      </a:r>
                    </a:p>
                    <a:p>
                      <a:endParaRPr lang="en-US" dirty="0"/>
                    </a:p>
                    <a:p>
                      <a:pPr marL="0" marR="0" lvl="0" indent="0" algn="ctr" defTabSz="68576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dirty="0">
                        <a:solidFill>
                          <a:schemeClr val="tx1"/>
                        </a:solidFill>
                      </a:endParaRPr>
                    </a:p>
                    <a:p>
                      <a:pPr marL="0" marR="0" lvl="0" indent="0" algn="ctr" defTabSz="68576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chemeClr val="tx1"/>
                          </a:solidFill>
                        </a:rPr>
                        <a:t>Documentation within the last 1 year</a:t>
                      </a:r>
                    </a:p>
                    <a:p>
                      <a:endParaRPr lang="en-US" dirty="0"/>
                    </a:p>
                  </a:txBody>
                  <a:tcPr/>
                </a:tc>
                <a:tc>
                  <a:txBody>
                    <a:bodyPr/>
                    <a:lstStyle/>
                    <a:p>
                      <a:pPr algn="ctr"/>
                      <a:r>
                        <a:rPr lang="en-US" sz="1800" dirty="0"/>
                        <a:t>Physical Disorders and Chronic Health Conditions</a:t>
                      </a:r>
                    </a:p>
                    <a:p>
                      <a:endParaRPr lang="en-US" dirty="0"/>
                    </a:p>
                    <a:p>
                      <a:pPr marL="0" marR="0" lvl="0" indent="0" algn="ctr" defTabSz="68576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solidFill>
                            <a:schemeClr val="tx1"/>
                          </a:solidFill>
                        </a:rPr>
                        <a:t>Documentation within the last 1 year</a:t>
                      </a:r>
                    </a:p>
                    <a:p>
                      <a:endParaRPr lang="en-US" dirty="0"/>
                    </a:p>
                  </a:txBody>
                  <a:tcPr/>
                </a:tc>
                <a:extLst>
                  <a:ext uri="{0D108BD9-81ED-4DB2-BD59-A6C34878D82A}">
                    <a16:rowId xmlns:a16="http://schemas.microsoft.com/office/drawing/2014/main" val="3087722303"/>
                  </a:ext>
                </a:extLst>
              </a:tr>
            </a:tbl>
          </a:graphicData>
        </a:graphic>
      </p:graphicFrame>
      <p:pic>
        <p:nvPicPr>
          <p:cNvPr id="18" name="Picture 17">
            <a:extLst>
              <a:ext uri="{FF2B5EF4-FFF2-40B4-BE49-F238E27FC236}">
                <a16:creationId xmlns:a16="http://schemas.microsoft.com/office/drawing/2014/main" id="{2463E014-CEEA-4A48-A7CF-1ACD68538152}"/>
              </a:ext>
            </a:extLst>
          </p:cNvPr>
          <p:cNvPicPr>
            <a:picLocks noChangeAspect="1"/>
          </p:cNvPicPr>
          <p:nvPr/>
        </p:nvPicPr>
        <p:blipFill>
          <a:blip r:embed="rId8"/>
          <a:stretch>
            <a:fillRect/>
          </a:stretch>
        </p:blipFill>
        <p:spPr>
          <a:xfrm>
            <a:off x="6164189" y="1906523"/>
            <a:ext cx="1881930" cy="12924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a:extLst>
              <a:ext uri="{FF2B5EF4-FFF2-40B4-BE49-F238E27FC236}">
                <a16:creationId xmlns:a16="http://schemas.microsoft.com/office/drawing/2014/main" id="{EEE7278F-B895-4C64-9A45-67ED3911395C}"/>
              </a:ext>
            </a:extLst>
          </p:cNvPr>
          <p:cNvPicPr>
            <a:picLocks noChangeAspect="1"/>
          </p:cNvPicPr>
          <p:nvPr/>
        </p:nvPicPr>
        <p:blipFill>
          <a:blip r:embed="rId8"/>
          <a:stretch>
            <a:fillRect/>
          </a:stretch>
        </p:blipFill>
        <p:spPr>
          <a:xfrm>
            <a:off x="3825906" y="1897361"/>
            <a:ext cx="1881930" cy="12924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a:extLst>
              <a:ext uri="{FF2B5EF4-FFF2-40B4-BE49-F238E27FC236}">
                <a16:creationId xmlns:a16="http://schemas.microsoft.com/office/drawing/2014/main" id="{005B712D-01F0-49E9-A814-D129FEA276BE}"/>
              </a:ext>
            </a:extLst>
          </p:cNvPr>
          <p:cNvPicPr>
            <a:picLocks noChangeAspect="1"/>
          </p:cNvPicPr>
          <p:nvPr/>
        </p:nvPicPr>
        <p:blipFill>
          <a:blip r:embed="rId8"/>
          <a:stretch>
            <a:fillRect/>
          </a:stretch>
        </p:blipFill>
        <p:spPr>
          <a:xfrm>
            <a:off x="1477459" y="1906523"/>
            <a:ext cx="1795465" cy="12330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a:extLst>
              <a:ext uri="{FF2B5EF4-FFF2-40B4-BE49-F238E27FC236}">
                <a16:creationId xmlns:a16="http://schemas.microsoft.com/office/drawing/2014/main" id="{DFE011FE-B678-477F-8219-BF15E784C4CF}"/>
              </a:ext>
            </a:extLst>
          </p:cNvPr>
          <p:cNvPicPr>
            <a:picLocks noChangeAspect="1"/>
          </p:cNvPicPr>
          <p:nvPr/>
        </p:nvPicPr>
        <p:blipFill>
          <a:blip r:embed="rId8"/>
          <a:stretch>
            <a:fillRect/>
          </a:stretch>
        </p:blipFill>
        <p:spPr>
          <a:xfrm>
            <a:off x="8765204" y="1875597"/>
            <a:ext cx="1881930" cy="12924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1" name="Graphic 30" descr="Eye outline">
            <a:extLst>
              <a:ext uri="{FF2B5EF4-FFF2-40B4-BE49-F238E27FC236}">
                <a16:creationId xmlns:a16="http://schemas.microsoft.com/office/drawing/2014/main" id="{9D77382A-5E69-4C00-B2A0-C3D49B2AA4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09671" y="2110713"/>
            <a:ext cx="914400" cy="914400"/>
          </a:xfrm>
          <a:prstGeom prst="rect">
            <a:avLst/>
          </a:prstGeom>
        </p:spPr>
      </p:pic>
      <p:pic>
        <p:nvPicPr>
          <p:cNvPr id="5" name="Graphic 4" descr="Head with gears outline">
            <a:extLst>
              <a:ext uri="{FF2B5EF4-FFF2-40B4-BE49-F238E27FC236}">
                <a16:creationId xmlns:a16="http://schemas.microsoft.com/office/drawing/2014/main" id="{7A8FAAB2-9648-4F66-97BE-831C982450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66587" y="2057400"/>
            <a:ext cx="914400" cy="914400"/>
          </a:xfrm>
          <a:prstGeom prst="rect">
            <a:avLst/>
          </a:prstGeom>
        </p:spPr>
      </p:pic>
      <p:pic>
        <p:nvPicPr>
          <p:cNvPr id="7" name="Graphic 6" descr="Route (Two Pins With A Path) outline">
            <a:extLst>
              <a:ext uri="{FF2B5EF4-FFF2-40B4-BE49-F238E27FC236}">
                <a16:creationId xmlns:a16="http://schemas.microsoft.com/office/drawing/2014/main" id="{0A55DC6E-EBE8-4B06-AC1C-CFB57719B59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10854" y="2043639"/>
            <a:ext cx="914400" cy="914400"/>
          </a:xfrm>
          <a:prstGeom prst="rect">
            <a:avLst/>
          </a:prstGeom>
        </p:spPr>
      </p:pic>
    </p:spTree>
    <p:extLst>
      <p:ext uri="{BB962C8B-B14F-4D97-AF65-F5344CB8AC3E}">
        <p14:creationId xmlns:p14="http://schemas.microsoft.com/office/powerpoint/2010/main" val="3614012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5B3B757-D824-AC4C-955D-FF4C262DEB57}"/>
              </a:ext>
            </a:extLst>
          </p:cNvPr>
          <p:cNvSpPr>
            <a:spLocks noGrp="1"/>
          </p:cNvSpPr>
          <p:nvPr>
            <p:ph type="title"/>
          </p:nvPr>
        </p:nvSpPr>
        <p:spPr/>
        <p:txBody>
          <a:bodyPr/>
          <a:lstStyle/>
          <a:p>
            <a:r>
              <a:rPr lang="en-US" sz="8000" dirty="0">
                <a:latin typeface="Arial" panose="020B0604020202020204" pitchFamily="34" charset="0"/>
              </a:rPr>
              <a:t>Important</a:t>
            </a:r>
            <a:r>
              <a:rPr lang="en-US" sz="3600" dirty="0"/>
              <a:t> </a:t>
            </a:r>
            <a:r>
              <a:rPr lang="en-US" sz="8000" dirty="0">
                <a:latin typeface="Arial" panose="020B0604020202020204" pitchFamily="34" charset="0"/>
              </a:rPr>
              <a:t>Reminder</a:t>
            </a:r>
          </a:p>
        </p:txBody>
      </p:sp>
      <p:sp>
        <p:nvSpPr>
          <p:cNvPr id="9" name="Content Placeholder 8">
            <a:extLst>
              <a:ext uri="{FF2B5EF4-FFF2-40B4-BE49-F238E27FC236}">
                <a16:creationId xmlns:a16="http://schemas.microsoft.com/office/drawing/2014/main" id="{7EDB3C08-581E-CB4A-9812-322D09A22E04}"/>
              </a:ext>
            </a:extLst>
          </p:cNvPr>
          <p:cNvSpPr>
            <a:spLocks noGrp="1"/>
          </p:cNvSpPr>
          <p:nvPr>
            <p:ph idx="1"/>
          </p:nvPr>
        </p:nvSpPr>
        <p:spPr>
          <a:xfrm>
            <a:off x="401444" y="2127183"/>
            <a:ext cx="11351941" cy="3746754"/>
          </a:xfrm>
        </p:spPr>
        <p:txBody>
          <a:bodyPr>
            <a:normAutofit/>
          </a:bodyPr>
          <a:lstStyle/>
          <a:p>
            <a:pPr marL="0" indent="0">
              <a:buNone/>
            </a:pPr>
            <a:r>
              <a:rPr lang="en-US" sz="4000" i="0" dirty="0"/>
              <a:t>Effective August 1, 2023, accommodation approvals are valid for 2 years.</a:t>
            </a:r>
          </a:p>
          <a:p>
            <a:pPr marL="0" indent="0">
              <a:buNone/>
            </a:pPr>
            <a:r>
              <a:rPr lang="en-US" sz="4000" i="0" dirty="0"/>
              <a:t>(some exceptions apply)</a:t>
            </a:r>
          </a:p>
        </p:txBody>
      </p:sp>
      <p:sp>
        <p:nvSpPr>
          <p:cNvPr id="5" name="Slide Number Placeholder 4">
            <a:extLst>
              <a:ext uri="{FF2B5EF4-FFF2-40B4-BE49-F238E27FC236}">
                <a16:creationId xmlns:a16="http://schemas.microsoft.com/office/drawing/2014/main" id="{7EB768E1-2031-024A-B024-04A47028F9D5}"/>
              </a:ext>
            </a:extLst>
          </p:cNvPr>
          <p:cNvSpPr>
            <a:spLocks noGrp="1"/>
          </p:cNvSpPr>
          <p:nvPr>
            <p:ph type="sldNum" sz="quarter" idx="12"/>
          </p:nvPr>
        </p:nvSpPr>
        <p:spPr/>
        <p:txBody>
          <a:bodyPr/>
          <a:lstStyle/>
          <a:p>
            <a:fld id="{BAE26A2A-DE5F-EA41-900F-AB5C4F1D9848}" type="slidenum">
              <a:rPr lang="en-US" smtClean="0"/>
              <a:pPr/>
              <a:t>5</a:t>
            </a:fld>
            <a:endParaRPr lang="en-US" dirty="0"/>
          </a:p>
        </p:txBody>
      </p:sp>
      <p:pic>
        <p:nvPicPr>
          <p:cNvPr id="4" name="Picture 3" descr="A green circle with leaves on it&#10;&#10;Description automatically generated">
            <a:extLst>
              <a:ext uri="{FF2B5EF4-FFF2-40B4-BE49-F238E27FC236}">
                <a16:creationId xmlns:a16="http://schemas.microsoft.com/office/drawing/2014/main" id="{7B1493D2-1636-D09D-9EF5-6B3E7E64FD09}"/>
              </a:ext>
            </a:extLst>
          </p:cNvPr>
          <p:cNvPicPr>
            <a:picLocks noChangeAspect="1"/>
          </p:cNvPicPr>
          <p:nvPr/>
        </p:nvPicPr>
        <p:blipFill>
          <a:blip r:embed="rId2"/>
          <a:stretch>
            <a:fillRect/>
          </a:stretch>
        </p:blipFill>
        <p:spPr>
          <a:xfrm>
            <a:off x="9187949" y="3111980"/>
            <a:ext cx="2356920" cy="2356920"/>
          </a:xfrm>
          <a:prstGeom prst="rect">
            <a:avLst/>
          </a:prstGeom>
        </p:spPr>
      </p:pic>
    </p:spTree>
    <p:extLst>
      <p:ext uri="{BB962C8B-B14F-4D97-AF65-F5344CB8AC3E}">
        <p14:creationId xmlns:p14="http://schemas.microsoft.com/office/powerpoint/2010/main" val="1650090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ED474-DE9A-4A70-A930-225BBFBE4CAE}"/>
              </a:ext>
            </a:extLst>
          </p:cNvPr>
          <p:cNvSpPr>
            <a:spLocks noGrp="1"/>
          </p:cNvSpPr>
          <p:nvPr>
            <p:ph type="title"/>
          </p:nvPr>
        </p:nvSpPr>
        <p:spPr/>
        <p:txBody>
          <a:bodyPr/>
          <a:lstStyle/>
          <a:p>
            <a:r>
              <a:rPr lang="en-US" dirty="0"/>
              <a:t>What is NOT considered a disability? </a:t>
            </a:r>
          </a:p>
        </p:txBody>
      </p:sp>
      <p:sp>
        <p:nvSpPr>
          <p:cNvPr id="3" name="Content Placeholder 2">
            <a:extLst>
              <a:ext uri="{FF2B5EF4-FFF2-40B4-BE49-F238E27FC236}">
                <a16:creationId xmlns:a16="http://schemas.microsoft.com/office/drawing/2014/main" id="{6F3E1475-AAAD-487D-B1A3-B279D43DC270}"/>
              </a:ext>
            </a:extLst>
          </p:cNvPr>
          <p:cNvSpPr>
            <a:spLocks noGrp="1"/>
          </p:cNvSpPr>
          <p:nvPr>
            <p:ph idx="1"/>
          </p:nvPr>
        </p:nvSpPr>
        <p:spPr/>
        <p:txBody>
          <a:bodyPr/>
          <a:lstStyle/>
          <a:p>
            <a:r>
              <a:rPr lang="en-US" dirty="0"/>
              <a:t>ESL (English as Second Language)</a:t>
            </a:r>
          </a:p>
        </p:txBody>
      </p:sp>
      <p:sp>
        <p:nvSpPr>
          <p:cNvPr id="4" name="Slide Number Placeholder 3">
            <a:extLst>
              <a:ext uri="{FF2B5EF4-FFF2-40B4-BE49-F238E27FC236}">
                <a16:creationId xmlns:a16="http://schemas.microsoft.com/office/drawing/2014/main" id="{00FB38E3-70BD-4239-BA06-467D57A515C3}"/>
              </a:ext>
            </a:extLst>
          </p:cNvPr>
          <p:cNvSpPr>
            <a:spLocks noGrp="1"/>
          </p:cNvSpPr>
          <p:nvPr>
            <p:ph type="sldNum" sz="quarter" idx="12"/>
          </p:nvPr>
        </p:nvSpPr>
        <p:spPr/>
        <p:txBody>
          <a:bodyPr/>
          <a:lstStyle/>
          <a:p>
            <a:fld id="{BAE26A2A-DE5F-EA41-900F-AB5C4F1D9848}" type="slidenum">
              <a:rPr lang="en-US" smtClean="0"/>
              <a:t>6</a:t>
            </a:fld>
            <a:endParaRPr lang="en-US"/>
          </a:p>
        </p:txBody>
      </p:sp>
      <p:sp>
        <p:nvSpPr>
          <p:cNvPr id="6" name="Content Placeholder 5">
            <a:extLst>
              <a:ext uri="{FF2B5EF4-FFF2-40B4-BE49-F238E27FC236}">
                <a16:creationId xmlns:a16="http://schemas.microsoft.com/office/drawing/2014/main" id="{D87FCB5E-9488-467A-BC37-833158E4D37E}"/>
              </a:ext>
            </a:extLst>
          </p:cNvPr>
          <p:cNvSpPr>
            <a:spLocks noGrp="1"/>
          </p:cNvSpPr>
          <p:nvPr>
            <p:ph idx="14"/>
          </p:nvPr>
        </p:nvSpPr>
        <p:spPr/>
        <p:txBody>
          <a:bodyPr/>
          <a:lstStyle/>
          <a:p>
            <a:r>
              <a:rPr lang="en-US" dirty="0"/>
              <a:t>“Slow Learner”</a:t>
            </a:r>
          </a:p>
        </p:txBody>
      </p:sp>
      <p:sp>
        <p:nvSpPr>
          <p:cNvPr id="8" name="Content Placeholder 7">
            <a:extLst>
              <a:ext uri="{FF2B5EF4-FFF2-40B4-BE49-F238E27FC236}">
                <a16:creationId xmlns:a16="http://schemas.microsoft.com/office/drawing/2014/main" id="{B7DB58E7-3604-418F-B2EC-D2B6AD9D8CB1}"/>
              </a:ext>
            </a:extLst>
          </p:cNvPr>
          <p:cNvSpPr>
            <a:spLocks noGrp="1"/>
          </p:cNvSpPr>
          <p:nvPr>
            <p:ph idx="16"/>
          </p:nvPr>
        </p:nvSpPr>
        <p:spPr/>
        <p:txBody>
          <a:bodyPr/>
          <a:lstStyle/>
          <a:p>
            <a:r>
              <a:rPr lang="en-US" dirty="0"/>
              <a:t>Active substance abuser</a:t>
            </a:r>
          </a:p>
        </p:txBody>
      </p:sp>
      <p:sp>
        <p:nvSpPr>
          <p:cNvPr id="10" name="Content Placeholder 9">
            <a:extLst>
              <a:ext uri="{FF2B5EF4-FFF2-40B4-BE49-F238E27FC236}">
                <a16:creationId xmlns:a16="http://schemas.microsoft.com/office/drawing/2014/main" id="{FB8838DE-99DB-4C50-BDED-D7482D6DC5D0}"/>
              </a:ext>
            </a:extLst>
          </p:cNvPr>
          <p:cNvSpPr>
            <a:spLocks noGrp="1"/>
          </p:cNvSpPr>
          <p:nvPr>
            <p:ph idx="18"/>
          </p:nvPr>
        </p:nvSpPr>
        <p:spPr/>
        <p:txBody>
          <a:bodyPr/>
          <a:lstStyle/>
          <a:p>
            <a:r>
              <a:rPr lang="en-US" dirty="0"/>
              <a:t>Test Anxiety</a:t>
            </a:r>
          </a:p>
        </p:txBody>
      </p:sp>
      <p:sp>
        <p:nvSpPr>
          <p:cNvPr id="12" name="Content Placeholder 11">
            <a:extLst>
              <a:ext uri="{FF2B5EF4-FFF2-40B4-BE49-F238E27FC236}">
                <a16:creationId xmlns:a16="http://schemas.microsoft.com/office/drawing/2014/main" id="{C6CCF526-EDEB-464D-93D1-FC215DABAAC1}"/>
              </a:ext>
            </a:extLst>
          </p:cNvPr>
          <p:cNvSpPr>
            <a:spLocks noGrp="1"/>
          </p:cNvSpPr>
          <p:nvPr>
            <p:ph idx="20"/>
          </p:nvPr>
        </p:nvSpPr>
        <p:spPr>
          <a:xfrm>
            <a:off x="8103695" y="3763627"/>
            <a:ext cx="3649695" cy="1983429"/>
          </a:xfrm>
        </p:spPr>
        <p:txBody>
          <a:bodyPr/>
          <a:lstStyle/>
          <a:p>
            <a:r>
              <a:rPr lang="en-US" dirty="0"/>
              <a:t>Homemade diagnoses</a:t>
            </a:r>
          </a:p>
        </p:txBody>
      </p:sp>
      <p:pic>
        <p:nvPicPr>
          <p:cNvPr id="25" name="Content Placeholder 24" descr="Slippery Road outline">
            <a:extLst>
              <a:ext uri="{FF2B5EF4-FFF2-40B4-BE49-F238E27FC236}">
                <a16:creationId xmlns:a16="http://schemas.microsoft.com/office/drawing/2014/main" id="{A3968441-EC99-4C42-A54B-1774C0F98A5E}"/>
              </a:ext>
            </a:extLst>
          </p:cNvPr>
          <p:cNvPicPr>
            <a:picLocks noGrp="1" noChangeAspect="1"/>
          </p:cNvPicPr>
          <p:nvPr>
            <p:ph idx="22"/>
          </p:nvPr>
        </p:nvPicPr>
        <p:blipFill>
          <a:blip r:embed="rId2">
            <a:extLst>
              <a:ext uri="{96DAC541-7B7A-43D3-8B79-37D633B846F1}">
                <asvg:svgBlip xmlns:asvg="http://schemas.microsoft.com/office/drawing/2016/SVG/main" r:embed="rId3"/>
              </a:ext>
            </a:extLst>
          </a:blip>
          <a:stretch>
            <a:fillRect/>
          </a:stretch>
        </p:blipFill>
        <p:spPr>
          <a:xfrm>
            <a:off x="5104285" y="3763628"/>
            <a:ext cx="1983429" cy="1983429"/>
          </a:xfrm>
        </p:spPr>
      </p:pic>
    </p:spTree>
    <p:extLst>
      <p:ext uri="{BB962C8B-B14F-4D97-AF65-F5344CB8AC3E}">
        <p14:creationId xmlns:p14="http://schemas.microsoft.com/office/powerpoint/2010/main" val="3595452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8FFF80A-AA1C-C6F1-3041-D56AEF29E75A}"/>
              </a:ext>
            </a:extLst>
          </p:cNvPr>
          <p:cNvSpPr>
            <a:spLocks noGrp="1"/>
          </p:cNvSpPr>
          <p:nvPr>
            <p:ph type="title"/>
          </p:nvPr>
        </p:nvSpPr>
        <p:spPr/>
        <p:txBody>
          <a:bodyPr/>
          <a:lstStyle/>
          <a:p>
            <a:r>
              <a:rPr lang="en-US" dirty="0"/>
              <a:t>Requesting Accommodations</a:t>
            </a:r>
          </a:p>
        </p:txBody>
      </p:sp>
      <p:sp>
        <p:nvSpPr>
          <p:cNvPr id="11" name="Content Placeholder 10">
            <a:extLst>
              <a:ext uri="{FF2B5EF4-FFF2-40B4-BE49-F238E27FC236}">
                <a16:creationId xmlns:a16="http://schemas.microsoft.com/office/drawing/2014/main" id="{13ECE10B-A7E6-B618-96AF-CE2C66261E5A}"/>
              </a:ext>
            </a:extLst>
          </p:cNvPr>
          <p:cNvSpPr>
            <a:spLocks noGrp="1"/>
          </p:cNvSpPr>
          <p:nvPr>
            <p:ph idx="1"/>
          </p:nvPr>
        </p:nvSpPr>
        <p:spPr/>
        <p:txBody>
          <a:bodyPr/>
          <a:lstStyle/>
          <a:p>
            <a:pPr marL="0" indent="0">
              <a:buNone/>
            </a:pPr>
            <a:r>
              <a:rPr lang="en-US" sz="2400" dirty="0"/>
              <a:t>   Create an account at GED.com</a:t>
            </a:r>
          </a:p>
          <a:p>
            <a:pPr marL="342883" lvl="1" indent="0">
              <a:buNone/>
            </a:pPr>
            <a:r>
              <a:rPr lang="en-US" sz="2400" dirty="0"/>
              <a:t>  Click yes to the question about accommodations (modified testing)</a:t>
            </a:r>
          </a:p>
          <a:p>
            <a:pPr marL="342883" lvl="1" indent="0">
              <a:buNone/>
            </a:pPr>
            <a:endParaRPr lang="en-US" sz="2400" dirty="0"/>
          </a:p>
          <a:p>
            <a:pPr marL="342883" lvl="1" indent="0">
              <a:buNone/>
            </a:pPr>
            <a:r>
              <a:rPr lang="en-US" sz="2400" dirty="0"/>
              <a:t>Create an account in the GED Accommodations Request System</a:t>
            </a:r>
          </a:p>
          <a:p>
            <a:pPr marL="342883" lvl="1" indent="0">
              <a:buNone/>
            </a:pPr>
            <a:r>
              <a:rPr lang="en-US" sz="2400" dirty="0"/>
              <a:t>	Only click the activation link once</a:t>
            </a:r>
          </a:p>
          <a:p>
            <a:pPr marL="342883" lvl="1" indent="0">
              <a:buNone/>
            </a:pPr>
            <a:r>
              <a:rPr lang="en-US" sz="2400" dirty="0"/>
              <a:t>	Contact </a:t>
            </a:r>
            <a:r>
              <a:rPr lang="en-US" sz="2400" dirty="0">
                <a:hlinkClick r:id="rId2"/>
              </a:rPr>
              <a:t>accommodations@ged.com</a:t>
            </a:r>
            <a:r>
              <a:rPr lang="en-US" sz="2400" dirty="0"/>
              <a:t> with questions/concerns</a:t>
            </a:r>
          </a:p>
          <a:p>
            <a:pPr lvl="1"/>
            <a:endParaRPr lang="en-US" sz="2400" dirty="0"/>
          </a:p>
          <a:p>
            <a:pPr marL="342883" lvl="1" indent="0">
              <a:buNone/>
            </a:pPr>
            <a:endParaRPr lang="en-US" dirty="0"/>
          </a:p>
          <a:p>
            <a:pPr lvl="1"/>
            <a:endParaRPr lang="en-US" dirty="0"/>
          </a:p>
          <a:p>
            <a:pPr marL="342883" lvl="1" indent="0">
              <a:buNone/>
            </a:pPr>
            <a:endParaRPr lang="en-US" dirty="0"/>
          </a:p>
        </p:txBody>
      </p:sp>
      <p:sp>
        <p:nvSpPr>
          <p:cNvPr id="4" name="Slide Number Placeholder 3">
            <a:extLst>
              <a:ext uri="{FF2B5EF4-FFF2-40B4-BE49-F238E27FC236}">
                <a16:creationId xmlns:a16="http://schemas.microsoft.com/office/drawing/2014/main" id="{169D3E2C-97A3-071B-777F-4342909E10B5}"/>
              </a:ext>
            </a:extLst>
          </p:cNvPr>
          <p:cNvSpPr>
            <a:spLocks noGrp="1"/>
          </p:cNvSpPr>
          <p:nvPr>
            <p:ph type="sldNum" sz="quarter" idx="12"/>
          </p:nvPr>
        </p:nvSpPr>
        <p:spPr/>
        <p:txBody>
          <a:bodyPr/>
          <a:lstStyle/>
          <a:p>
            <a:fld id="{BAE26A2A-DE5F-EA41-900F-AB5C4F1D9848}" type="slidenum">
              <a:rPr lang="en-US" smtClean="0"/>
              <a:t>7</a:t>
            </a:fld>
            <a:endParaRPr lang="en-US"/>
          </a:p>
        </p:txBody>
      </p:sp>
    </p:spTree>
    <p:extLst>
      <p:ext uri="{BB962C8B-B14F-4D97-AF65-F5344CB8AC3E}">
        <p14:creationId xmlns:p14="http://schemas.microsoft.com/office/powerpoint/2010/main" val="393737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1F2337-890F-4B09-8CCD-BE67A000D46C}"/>
              </a:ext>
            </a:extLst>
          </p:cNvPr>
          <p:cNvSpPr>
            <a:spLocks noGrp="1"/>
          </p:cNvSpPr>
          <p:nvPr>
            <p:ph type="sldNum" sz="quarter" idx="10"/>
          </p:nvPr>
        </p:nvSpPr>
        <p:spPr/>
        <p:txBody>
          <a:bodyPr/>
          <a:lstStyle/>
          <a:p>
            <a:fld id="{BAE26A2A-DE5F-EA41-900F-AB5C4F1D9848}" type="slidenum">
              <a:rPr lang="en-US" smtClean="0"/>
              <a:pPr/>
              <a:t>8</a:t>
            </a:fld>
            <a:endParaRPr lang="en-US" dirty="0"/>
          </a:p>
        </p:txBody>
      </p:sp>
      <p:sp>
        <p:nvSpPr>
          <p:cNvPr id="3" name="TextBox 2">
            <a:extLst>
              <a:ext uri="{FF2B5EF4-FFF2-40B4-BE49-F238E27FC236}">
                <a16:creationId xmlns:a16="http://schemas.microsoft.com/office/drawing/2014/main" id="{96D1C8F6-C3DD-4F81-9EFB-9014AF4B5656}"/>
              </a:ext>
            </a:extLst>
          </p:cNvPr>
          <p:cNvSpPr txBox="1"/>
          <p:nvPr/>
        </p:nvSpPr>
        <p:spPr>
          <a:xfrm>
            <a:off x="704675" y="897622"/>
            <a:ext cx="6937695" cy="584775"/>
          </a:xfrm>
          <a:prstGeom prst="rect">
            <a:avLst/>
          </a:prstGeom>
          <a:noFill/>
        </p:spPr>
        <p:txBody>
          <a:bodyPr wrap="square" rtlCol="0">
            <a:spAutoFit/>
          </a:bodyPr>
          <a:lstStyle/>
          <a:p>
            <a:r>
              <a:rPr lang="en-US" sz="3200" b="1" dirty="0"/>
              <a:t>Commonly Requested Accommodations</a:t>
            </a:r>
          </a:p>
        </p:txBody>
      </p:sp>
      <p:graphicFrame>
        <p:nvGraphicFramePr>
          <p:cNvPr id="4" name="Diagram 3">
            <a:extLst>
              <a:ext uri="{FF2B5EF4-FFF2-40B4-BE49-F238E27FC236}">
                <a16:creationId xmlns:a16="http://schemas.microsoft.com/office/drawing/2014/main" id="{C37DF32B-B449-4CC7-8129-54DD86DA49EE}"/>
              </a:ext>
            </a:extLst>
          </p:cNvPr>
          <p:cNvGraphicFramePr/>
          <p:nvPr/>
        </p:nvGraphicFramePr>
        <p:xfrm>
          <a:off x="637563" y="831675"/>
          <a:ext cx="7004807" cy="5349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descr="One red balloon flying away from other white balloons">
            <a:extLst>
              <a:ext uri="{FF2B5EF4-FFF2-40B4-BE49-F238E27FC236}">
                <a16:creationId xmlns:a16="http://schemas.microsoft.com/office/drawing/2014/main" id="{37512EEB-726F-4B15-ABCF-7B13EE0A7C21}"/>
              </a:ext>
            </a:extLst>
          </p:cNvPr>
          <p:cNvPicPr>
            <a:picLocks noChangeAspect="1"/>
          </p:cNvPicPr>
          <p:nvPr/>
        </p:nvPicPr>
        <p:blipFill>
          <a:blip r:embed="rId7"/>
          <a:stretch>
            <a:fillRect/>
          </a:stretch>
        </p:blipFill>
        <p:spPr>
          <a:xfrm>
            <a:off x="5512036" y="1718651"/>
            <a:ext cx="5263442" cy="4219911"/>
          </a:xfrm>
          <a:prstGeom prst="rect">
            <a:avLst/>
          </a:prstGeom>
        </p:spPr>
      </p:pic>
    </p:spTree>
    <p:extLst>
      <p:ext uri="{BB962C8B-B14F-4D97-AF65-F5344CB8AC3E}">
        <p14:creationId xmlns:p14="http://schemas.microsoft.com/office/powerpoint/2010/main" val="4256396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9EE09-E5D8-4C3F-93A2-183054D755BF}"/>
              </a:ext>
            </a:extLst>
          </p:cNvPr>
          <p:cNvSpPr>
            <a:spLocks noGrp="1"/>
          </p:cNvSpPr>
          <p:nvPr>
            <p:ph type="title"/>
          </p:nvPr>
        </p:nvSpPr>
        <p:spPr>
          <a:xfrm>
            <a:off x="401444" y="525111"/>
            <a:ext cx="11351941" cy="917795"/>
          </a:xfrm>
        </p:spPr>
        <p:txBody>
          <a:bodyPr/>
          <a:lstStyle/>
          <a:p>
            <a:r>
              <a:rPr lang="en-US" b="0" i="0" dirty="0">
                <a:effectLst/>
                <a:latin typeface="Arial" panose="020B0604020202020204" pitchFamily="34" charset="0"/>
              </a:rPr>
              <a:t>Documentation Guidelines</a:t>
            </a:r>
            <a:endParaRPr lang="en-US" dirty="0"/>
          </a:p>
        </p:txBody>
      </p:sp>
      <p:sp>
        <p:nvSpPr>
          <p:cNvPr id="3" name="Content Placeholder 2">
            <a:extLst>
              <a:ext uri="{FF2B5EF4-FFF2-40B4-BE49-F238E27FC236}">
                <a16:creationId xmlns:a16="http://schemas.microsoft.com/office/drawing/2014/main" id="{3B166EA4-228F-4768-BEAB-78914ABA6EE5}"/>
              </a:ext>
            </a:extLst>
          </p:cNvPr>
          <p:cNvSpPr>
            <a:spLocks noGrp="1"/>
          </p:cNvSpPr>
          <p:nvPr>
            <p:ph idx="1"/>
          </p:nvPr>
        </p:nvSpPr>
        <p:spPr>
          <a:xfrm>
            <a:off x="401444" y="1442906"/>
            <a:ext cx="11351941" cy="4431031"/>
          </a:xfrm>
        </p:spPr>
        <p:txBody>
          <a:bodyPr/>
          <a:lstStyle/>
          <a:p>
            <a:pPr marL="0" indent="0">
              <a:buNone/>
            </a:pPr>
            <a:r>
              <a:rPr lang="en-US" dirty="0"/>
              <a:t>Review documentation guidelines:</a:t>
            </a:r>
          </a:p>
          <a:p>
            <a:pPr marL="0" indent="0">
              <a:buNone/>
            </a:pPr>
            <a:r>
              <a:rPr lang="en-US" dirty="0">
                <a:hlinkClick r:id="rId2"/>
              </a:rPr>
              <a:t>https://ged.com/about_test/accommodations/</a:t>
            </a:r>
            <a:endParaRPr lang="en-US" dirty="0"/>
          </a:p>
        </p:txBody>
      </p:sp>
      <p:sp>
        <p:nvSpPr>
          <p:cNvPr id="4" name="Slide Number Placeholder 3">
            <a:extLst>
              <a:ext uri="{FF2B5EF4-FFF2-40B4-BE49-F238E27FC236}">
                <a16:creationId xmlns:a16="http://schemas.microsoft.com/office/drawing/2014/main" id="{2D1FD061-A6ED-4EB2-8E4B-324D888E28BD}"/>
              </a:ext>
            </a:extLst>
          </p:cNvPr>
          <p:cNvSpPr>
            <a:spLocks noGrp="1"/>
          </p:cNvSpPr>
          <p:nvPr>
            <p:ph type="sldNum" sz="quarter" idx="12"/>
          </p:nvPr>
        </p:nvSpPr>
        <p:spPr/>
        <p:txBody>
          <a:bodyPr/>
          <a:lstStyle/>
          <a:p>
            <a:fld id="{BAE26A2A-DE5F-EA41-900F-AB5C4F1D9848}" type="slidenum">
              <a:rPr lang="en-US" smtClean="0"/>
              <a:t>9</a:t>
            </a:fld>
            <a:endParaRPr lang="en-US"/>
          </a:p>
        </p:txBody>
      </p:sp>
      <p:pic>
        <p:nvPicPr>
          <p:cNvPr id="6" name="Picture 5">
            <a:extLst>
              <a:ext uri="{FF2B5EF4-FFF2-40B4-BE49-F238E27FC236}">
                <a16:creationId xmlns:a16="http://schemas.microsoft.com/office/drawing/2014/main" id="{456B1B97-0B79-47E7-BE0D-EB0D041F9987}"/>
              </a:ext>
            </a:extLst>
          </p:cNvPr>
          <p:cNvPicPr>
            <a:picLocks noChangeAspect="1"/>
          </p:cNvPicPr>
          <p:nvPr/>
        </p:nvPicPr>
        <p:blipFill>
          <a:blip r:embed="rId3"/>
          <a:stretch>
            <a:fillRect/>
          </a:stretch>
        </p:blipFill>
        <p:spPr>
          <a:xfrm>
            <a:off x="401443" y="2437526"/>
            <a:ext cx="9169576" cy="4118346"/>
          </a:xfrm>
          <a:prstGeom prst="rect">
            <a:avLst/>
          </a:prstGeom>
        </p:spPr>
      </p:pic>
    </p:spTree>
    <p:extLst>
      <p:ext uri="{BB962C8B-B14F-4D97-AF65-F5344CB8AC3E}">
        <p14:creationId xmlns:p14="http://schemas.microsoft.com/office/powerpoint/2010/main" val="2993170835"/>
      </p:ext>
    </p:extLst>
  </p:cSld>
  <p:clrMapOvr>
    <a:masterClrMapping/>
  </p:clrMapOvr>
</p:sld>
</file>

<file path=ppt/theme/theme1.xml><?xml version="1.0" encoding="utf-8"?>
<a:theme xmlns:a="http://schemas.openxmlformats.org/drawingml/2006/main" name="GEDTS_theme_2018">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DTS_Brand_slides_2022-04_wide" id="{F8904C7E-A255-DC4E-9858-D7296C25A73B}" vid="{C9125D42-9F6B-D64D-B8FE-F51140D366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8892201-b6f9-448a-a857-af8c143e1fef">
      <Terms xmlns="http://schemas.microsoft.com/office/infopath/2007/PartnerControls"/>
    </lcf76f155ced4ddcb4097134ff3c332f>
    <TaxCatchAll xmlns="56cd1905-ff13-4436-8ef1-8fa80665008f" xsi:nil="true"/>
    <SharedWithUsers xmlns="56cd1905-ff13-4436-8ef1-8fa80665008f">
      <UserInfo>
        <DisplayName>Tommy Liu</DisplayName>
        <AccountId>375</AccountId>
        <AccountType/>
      </UserInfo>
      <UserInfo>
        <DisplayName>Brian Smith</DisplayName>
        <AccountId>97</AccountId>
        <AccountType/>
      </UserInfo>
      <UserInfo>
        <DisplayName>Lisa Pool-Osorio</DisplayName>
        <AccountId>419</AccountId>
        <AccountType/>
      </UserInfo>
      <UserInfo>
        <DisplayName>Liz Lanphear</DisplayName>
        <AccountId>371</AccountId>
        <AccountType/>
      </UserInfo>
      <UserInfo>
        <DisplayName>Diane Vaccari</DisplayName>
        <AccountId>554</AccountId>
        <AccountType/>
      </UserInfo>
      <UserInfo>
        <DisplayName>Scott Salesses</DisplayName>
        <AccountId>173</AccountId>
        <AccountType/>
      </UserInfo>
      <UserInfo>
        <DisplayName>Mellissa Hultstrand</DisplayName>
        <AccountId>384</AccountId>
        <AccountType/>
      </UserInfo>
      <UserInfo>
        <DisplayName>Adora Beard</DisplayName>
        <AccountId>127</AccountId>
        <AccountType/>
      </UserInfo>
      <UserInfo>
        <DisplayName>Debi Faucette</DisplayName>
        <AccountId>172</AccountId>
        <AccountType/>
      </UserInfo>
      <UserInfo>
        <DisplayName>Jonna Forsyth</DisplayName>
        <AccountId>344</AccountId>
        <AccountType/>
      </UserInfo>
      <UserInfo>
        <DisplayName>Taylor Smart Williams</DisplayName>
        <AccountId>166</AccountId>
        <AccountType/>
      </UserInfo>
      <UserInfo>
        <DisplayName>Cheryl Klar-Trim</DisplayName>
        <AccountId>129</AccountId>
        <AccountType/>
      </UserInfo>
      <UserInfo>
        <DisplayName>Mimi Abdulkadir</DisplayName>
        <AccountId>48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41F79DF90AAF94B931B3093EDFF1A94" ma:contentTypeVersion="18" ma:contentTypeDescription="Create a new document." ma:contentTypeScope="" ma:versionID="fb18e31fd3edc8af20a3b73f19d7d4b8">
  <xsd:schema xmlns:xsd="http://www.w3.org/2001/XMLSchema" xmlns:xs="http://www.w3.org/2001/XMLSchema" xmlns:p="http://schemas.microsoft.com/office/2006/metadata/properties" xmlns:ns2="f8892201-b6f9-448a-a857-af8c143e1fef" xmlns:ns3="56cd1905-ff13-4436-8ef1-8fa80665008f" targetNamespace="http://schemas.microsoft.com/office/2006/metadata/properties" ma:root="true" ma:fieldsID="24a0e9950c4f70b1093ca1ca32af4812" ns2:_="" ns3:_="">
    <xsd:import namespace="f8892201-b6f9-448a-a857-af8c143e1fef"/>
    <xsd:import namespace="56cd1905-ff13-4436-8ef1-8fa8066500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AutoKeyPoints" minOccurs="0"/>
                <xsd:element ref="ns2:MediaServiceKeyPoints"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92201-b6f9-448a-a857-af8c143e1f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cd1905-ff13-4436-8ef1-8fa80665008f"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3884dac-5cd5-4295-bdda-6b7fcbc72b29}" ma:internalName="TaxCatchAll" ma:showField="CatchAllData" ma:web="56cd1905-ff13-4436-8ef1-8fa8066500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E7BAEE-8EB7-4B74-BB91-B94AE5AC8430}">
  <ds:schemaRefs>
    <ds:schemaRef ds:uri="http://schemas.microsoft.com/office/2006/metadata/properties"/>
    <ds:schemaRef ds:uri="http://schemas.microsoft.com/office/infopath/2007/PartnerControls"/>
    <ds:schemaRef ds:uri="f8892201-b6f9-448a-a857-af8c143e1fef"/>
    <ds:schemaRef ds:uri="56cd1905-ff13-4436-8ef1-8fa80665008f"/>
  </ds:schemaRefs>
</ds:datastoreItem>
</file>

<file path=customXml/itemProps2.xml><?xml version="1.0" encoding="utf-8"?>
<ds:datastoreItem xmlns:ds="http://schemas.openxmlformats.org/officeDocument/2006/customXml" ds:itemID="{D51C1EBE-42B9-41B1-B583-A9753CA6C625}">
  <ds:schemaRefs>
    <ds:schemaRef ds:uri="http://schemas.microsoft.com/sharepoint/v3/contenttype/forms"/>
  </ds:schemaRefs>
</ds:datastoreItem>
</file>

<file path=customXml/itemProps3.xml><?xml version="1.0" encoding="utf-8"?>
<ds:datastoreItem xmlns:ds="http://schemas.openxmlformats.org/officeDocument/2006/customXml" ds:itemID="{54D6AB9B-B5FC-473F-A385-F261DA8341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892201-b6f9-448a-a857-af8c143e1fef"/>
    <ds:schemaRef ds:uri="56cd1905-ff13-4436-8ef1-8fa8066500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cc434d7-97d0-47d3-b5c5-14fe0e33e34b}" enabled="0" method="" siteId="{8cc434d7-97d0-47d3-b5c5-14fe0e33e34b}" removed="1"/>
</clbl:labelList>
</file>

<file path=docProps/app.xml><?xml version="1.0" encoding="utf-8"?>
<Properties xmlns="http://schemas.openxmlformats.org/officeDocument/2006/extended-properties" xmlns:vt="http://schemas.openxmlformats.org/officeDocument/2006/docPropsVTypes">
  <Template>GEDTS_theme_2018</Template>
  <TotalTime>2545</TotalTime>
  <Words>630</Words>
  <Application>Microsoft Office PowerPoint</Application>
  <PresentationFormat>Widescreen</PresentationFormat>
  <Paragraphs>181</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GEDTS_theme_2018</vt:lpstr>
      <vt:lpstr>PowerPoint Presentation</vt:lpstr>
      <vt:lpstr> Agenda</vt:lpstr>
      <vt:lpstr>Accommodations Overview</vt:lpstr>
      <vt:lpstr>Categories of Disabilities</vt:lpstr>
      <vt:lpstr>Important Reminder</vt:lpstr>
      <vt:lpstr>What is NOT considered a disability? </vt:lpstr>
      <vt:lpstr>Requesting Accommodations</vt:lpstr>
      <vt:lpstr>PowerPoint Presentation</vt:lpstr>
      <vt:lpstr>Documentation Guidelines</vt:lpstr>
      <vt:lpstr>Accommodation Request Volume</vt:lpstr>
      <vt:lpstr>Accommodation System Features</vt:lpstr>
      <vt:lpstr>Scheduling Information</vt:lpstr>
      <vt:lpstr>Assistive Technology</vt:lpstr>
      <vt:lpstr>Emerging Trends in Accommodations and Accessibility</vt:lpstr>
      <vt:lpstr>Accommodation Review Process</vt:lpstr>
      <vt:lpstr>Outer Limits of Accommodations </vt:lpstr>
      <vt:lpstr>PowerPoint Presentation</vt:lpstr>
      <vt:lpstr>Resources on the Accommodation Page</vt:lpstr>
      <vt:lpstr>Questions?</vt:lpstr>
      <vt:lpstr>  Contact  Information </vt:lpstr>
      <vt:lpstr> Session Survey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Clark</dc:creator>
  <cp:lastModifiedBy>Debbie Bergtholdt</cp:lastModifiedBy>
  <cp:revision>47</cp:revision>
  <cp:lastPrinted>2018-06-14T14:59:40Z</cp:lastPrinted>
  <dcterms:created xsi:type="dcterms:W3CDTF">2023-06-02T14:16:32Z</dcterms:created>
  <dcterms:modified xsi:type="dcterms:W3CDTF">2025-08-18T17:49:47Z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0x010100641F79DF90AAF94B931B3093EDFF1A94</vt:lpwstr>
  </property>
  <property fmtid="{D5CDD505-2E9C-101B-9397-08002B2CF9AE}" pid="3" name="MediaServiceImageTags">
    <vt:lpwstr/>
  </property>
</Properties>
</file>